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261" r:id="rId3"/>
    <p:sldId id="269" r:id="rId4"/>
    <p:sldId id="271" r:id="rId5"/>
    <p:sldId id="275" r:id="rId6"/>
    <p:sldId id="276" r:id="rId7"/>
    <p:sldId id="301" r:id="rId8"/>
    <p:sldId id="297" r:id="rId9"/>
    <p:sldId id="299" r:id="rId10"/>
    <p:sldId id="294" r:id="rId11"/>
    <p:sldId id="280" r:id="rId12"/>
    <p:sldId id="289" r:id="rId13"/>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65"/>
    <a:srgbClr val="CCCCCC"/>
    <a:srgbClr val="FF6432"/>
    <a:srgbClr val="FF8C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Šviesus stilius 2 – paryškinimas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8" autoAdjust="0"/>
    <p:restoredTop sz="82524" autoAdjust="0"/>
  </p:normalViewPr>
  <p:slideViewPr>
    <p:cSldViewPr snapToGrid="0" snapToObjects="1" showGuides="1">
      <p:cViewPr varScale="1">
        <p:scale>
          <a:sx n="83" d="100"/>
          <a:sy n="83" d="100"/>
        </p:scale>
        <p:origin x="756" y="30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7" d="100"/>
          <a:sy n="127" d="100"/>
        </p:scale>
        <p:origin x="58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Lapas1!$B$1</c:f>
              <c:strCache>
                <c:ptCount val="1"/>
                <c:pt idx="0">
                  <c:v>Prieš ĮGS mokymą</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248175182481754E-2"/>
                  <c:y val="-7.9147967272072457E-17"/>
                </c:manualLayout>
              </c:layout>
              <c:tx>
                <c:rich>
                  <a:bodyPr/>
                  <a:lstStyle/>
                  <a:p>
                    <a:fld id="{9CF57286-9B02-4332-BD5E-AF111C84196B}" type="VALUE">
                      <a:rPr lang="en-US"/>
                      <a:pPr/>
                      <a:t>[REIKŠMĖ]</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28-4155-9E3F-FC580ECD74B3}"/>
                </c:ext>
              </c:extLst>
            </c:dLbl>
            <c:dLbl>
              <c:idx val="2"/>
              <c:tx>
                <c:rich>
                  <a:bodyPr/>
                  <a:lstStyle/>
                  <a:p>
                    <a:fld id="{F16BC18F-3CA7-45F3-829F-48408118BA66}" type="VALUE">
                      <a:rPr lang="en-US"/>
                      <a:pPr/>
                      <a:t>[REIKŠMĖ]</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28-4155-9E3F-FC580ECD74B3}"/>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Lapas1!$A$2:$A$4</c:f>
              <c:strCache>
                <c:ptCount val="3"/>
                <c:pt idx="0">
                  <c:v>Piktinuosi, kai abejojama mano klinikine praktika/Mielai atsakau į klausimus apie savo praktiką</c:v>
                </c:pt>
                <c:pt idx="1">
                  <c:v>Įrodymais grįsta praktika yra laiko švaistymas/Įrodymais pagrįsta praktika yra labai svarbi profesinei praktikai</c:v>
                </c:pt>
                <c:pt idx="2">
                  <c:v>Laikausi išbandytų ir patikimų metodų, ir nepritariu naujovėms/ Mano praktika pasikeitė dėl įrodymų, kuriuos radau </c:v>
                </c:pt>
              </c:strCache>
            </c:strRef>
          </c:cat>
          <c:val>
            <c:numRef>
              <c:f>Lapas1!$B$2:$B$4</c:f>
              <c:numCache>
                <c:formatCode>General</c:formatCode>
                <c:ptCount val="3"/>
                <c:pt idx="0">
                  <c:v>1</c:v>
                </c:pt>
                <c:pt idx="1">
                  <c:v>2.0299999999999998</c:v>
                </c:pt>
                <c:pt idx="2">
                  <c:v>1.37</c:v>
                </c:pt>
              </c:numCache>
            </c:numRef>
          </c:val>
          <c:extLst>
            <c:ext xmlns:c16="http://schemas.microsoft.com/office/drawing/2014/chart" uri="{C3380CC4-5D6E-409C-BE32-E72D297353CC}">
              <c16:uniqueId val="{00000002-2828-4155-9E3F-FC580ECD74B3}"/>
            </c:ext>
          </c:extLst>
        </c:ser>
        <c:ser>
          <c:idx val="1"/>
          <c:order val="1"/>
          <c:tx>
            <c:strRef>
              <c:f>Lapas1!$C$1</c:f>
              <c:strCache>
                <c:ptCount val="1"/>
                <c:pt idx="0">
                  <c:v>Po ĮGS mokymo</c:v>
                </c:pt>
              </c:strCache>
            </c:strRef>
          </c:tx>
          <c:spPr>
            <a:solidFill>
              <a:srgbClr val="FF8B6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F9E843B-8D84-45D7-A309-B3A2741C626F}" type="VALUE">
                      <a:rPr lang="en-US"/>
                      <a:pPr/>
                      <a:t>[REIKŠMĖ]</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828-4155-9E3F-FC580ECD74B3}"/>
                </c:ext>
              </c:extLst>
            </c:dLbl>
            <c:dLbl>
              <c:idx val="2"/>
              <c:tx>
                <c:rich>
                  <a:bodyPr/>
                  <a:lstStyle/>
                  <a:p>
                    <a:fld id="{53164115-B795-4173-A50F-60EC1ADDAF90}" type="VALUE">
                      <a:rPr lang="en-US"/>
                      <a:pPr/>
                      <a:t>[REIKŠMĖ]</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28-4155-9E3F-FC580ECD74B3}"/>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Lapas1!$A$2:$A$4</c:f>
              <c:strCache>
                <c:ptCount val="3"/>
                <c:pt idx="0">
                  <c:v>Piktinuosi, kai abejojama mano klinikine praktika/Mielai atsakau į klausimus apie savo praktiką</c:v>
                </c:pt>
                <c:pt idx="1">
                  <c:v>Įrodymais grįsta praktika yra laiko švaistymas/Įrodymais pagrįsta praktika yra labai svarbi profesinei praktikai</c:v>
                </c:pt>
                <c:pt idx="2">
                  <c:v>Laikausi išbandytų ir patikimų metodų, ir nepritariu naujovėms/ Mano praktika pasikeitė dėl įrodymų, kuriuos radau </c:v>
                </c:pt>
              </c:strCache>
            </c:strRef>
          </c:cat>
          <c:val>
            <c:numRef>
              <c:f>Lapas1!$C$2:$C$4</c:f>
              <c:numCache>
                <c:formatCode>General</c:formatCode>
                <c:ptCount val="3"/>
                <c:pt idx="0">
                  <c:v>1.74</c:v>
                </c:pt>
                <c:pt idx="1">
                  <c:v>2.2200000000000002</c:v>
                </c:pt>
                <c:pt idx="2">
                  <c:v>1.86</c:v>
                </c:pt>
              </c:numCache>
            </c:numRef>
          </c:val>
          <c:extLst>
            <c:ext xmlns:c16="http://schemas.microsoft.com/office/drawing/2014/chart" uri="{C3380CC4-5D6E-409C-BE32-E72D297353CC}">
              <c16:uniqueId val="{00000005-2828-4155-9E3F-FC580ECD74B3}"/>
            </c:ext>
          </c:extLst>
        </c:ser>
        <c:dLbls>
          <c:dLblPos val="outEnd"/>
          <c:showLegendKey val="0"/>
          <c:showVal val="1"/>
          <c:showCatName val="0"/>
          <c:showSerName val="0"/>
          <c:showPercent val="0"/>
          <c:showBubbleSize val="0"/>
        </c:dLbls>
        <c:gapWidth val="115"/>
        <c:overlap val="-20"/>
        <c:axId val="1074596960"/>
        <c:axId val="1074594440"/>
      </c:barChart>
      <c:catAx>
        <c:axId val="10745969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74594440"/>
        <c:crosses val="autoZero"/>
        <c:auto val="1"/>
        <c:lblAlgn val="ctr"/>
        <c:lblOffset val="100"/>
        <c:noMultiLvlLbl val="0"/>
      </c:catAx>
      <c:valAx>
        <c:axId val="1074594440"/>
        <c:scaling>
          <c:orientation val="minMax"/>
          <c:max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a:t> Įverčių balai</a:t>
                </a:r>
                <a:endParaRPr lang="en-GB"/>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7459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Lapas1!$B$1</c:f>
              <c:strCache>
                <c:ptCount val="1"/>
                <c:pt idx="0">
                  <c:v>Stulpelis1</c:v>
                </c:pt>
              </c:strCache>
            </c:strRef>
          </c:tx>
          <c:spPr>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Lapas1!$B$2:$B$5</c:f>
              <c:numCache>
                <c:formatCode>General</c:formatCode>
                <c:ptCount val="4"/>
                <c:pt idx="0">
                  <c:v>0.65</c:v>
                </c:pt>
                <c:pt idx="1">
                  <c:v>1.04</c:v>
                </c:pt>
                <c:pt idx="2">
                  <c:v>1.81</c:v>
                </c:pt>
                <c:pt idx="3">
                  <c:v>1.85</c:v>
                </c:pt>
              </c:numCache>
            </c:numRef>
          </c:val>
          <c:extLst>
            <c:ext xmlns:c16="http://schemas.microsoft.com/office/drawing/2014/chart" uri="{C3380CC4-5D6E-409C-BE32-E72D297353CC}">
              <c16:uniqueId val="{00000000-00C7-4F25-841A-AC4C03C993BE}"/>
            </c:ext>
          </c:extLst>
        </c:ser>
        <c:ser>
          <c:idx val="1"/>
          <c:order val="1"/>
          <c:tx>
            <c:strRef>
              <c:f>Lapas1!$C$1</c:f>
              <c:strCache>
                <c:ptCount val="1"/>
                <c:pt idx="0">
                  <c:v>Stulpelis2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Lapas1!$C$2:$C$5</c:f>
              <c:numCache>
                <c:formatCode>General</c:formatCode>
                <c:ptCount val="4"/>
              </c:numCache>
            </c:numRef>
          </c:val>
          <c:extLst>
            <c:ext xmlns:c16="http://schemas.microsoft.com/office/drawing/2014/chart" uri="{C3380CC4-5D6E-409C-BE32-E72D297353CC}">
              <c16:uniqueId val="{00000001-00C7-4F25-841A-AC4C03C993BE}"/>
            </c:ext>
          </c:extLst>
        </c:ser>
        <c:ser>
          <c:idx val="2"/>
          <c:order val="2"/>
          <c:tx>
            <c:strRef>
              <c:f>Lapas1!$D$1</c:f>
              <c:strCache>
                <c:ptCount val="1"/>
                <c:pt idx="0">
                  <c:v>Stulpelis3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Lapas1!$D$2:$D$5</c:f>
              <c:numCache>
                <c:formatCode>General</c:formatCode>
                <c:ptCount val="4"/>
              </c:numCache>
            </c:numRef>
          </c:val>
          <c:extLst>
            <c:ext xmlns:c16="http://schemas.microsoft.com/office/drawing/2014/chart" uri="{C3380CC4-5D6E-409C-BE32-E72D297353CC}">
              <c16:uniqueId val="{00000002-00C7-4F25-841A-AC4C03C993BE}"/>
            </c:ext>
          </c:extLst>
        </c:ser>
        <c:ser>
          <c:idx val="3"/>
          <c:order val="3"/>
          <c:tx>
            <c:strRef>
              <c:f>Lapas1!$E$1</c:f>
              <c:strCache>
                <c:ptCount val="1"/>
                <c:pt idx="0">
                  <c:v>Stulpelis4</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Lapas1!$E$2:$E$5</c:f>
              <c:numCache>
                <c:formatCode>General</c:formatCode>
                <c:ptCount val="4"/>
              </c:numCache>
            </c:numRef>
          </c:val>
          <c:extLst>
            <c:ext xmlns:c16="http://schemas.microsoft.com/office/drawing/2014/chart" uri="{C3380CC4-5D6E-409C-BE32-E72D297353CC}">
              <c16:uniqueId val="{00000003-00C7-4F25-841A-AC4C03C993BE}"/>
            </c:ext>
          </c:extLst>
        </c:ser>
        <c:ser>
          <c:idx val="4"/>
          <c:order val="4"/>
          <c:tx>
            <c:strRef>
              <c:f>Lapas1!$F$1</c:f>
              <c:strCache>
                <c:ptCount val="1"/>
                <c:pt idx="0">
                  <c:v>Stulpelis5</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Lapas1!$F$2:$F$5</c:f>
              <c:numCache>
                <c:formatCode>General</c:formatCode>
                <c:ptCount val="4"/>
              </c:numCache>
            </c:numRef>
          </c:val>
          <c:extLst>
            <c:ext xmlns:c16="http://schemas.microsoft.com/office/drawing/2014/chart" uri="{C3380CC4-5D6E-409C-BE32-E72D297353CC}">
              <c16:uniqueId val="{00000004-00C7-4F25-841A-AC4C03C993BE}"/>
            </c:ext>
          </c:extLst>
        </c:ser>
        <c:ser>
          <c:idx val="5"/>
          <c:order val="5"/>
          <c:tx>
            <c:strRef>
              <c:f>Lapas1!$G$1</c:f>
              <c:strCache>
                <c:ptCount val="1"/>
                <c:pt idx="0">
                  <c:v>Stulpelis6</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Lapas1!$G$2:$G$5</c:f>
              <c:numCache>
                <c:formatCode>General</c:formatCode>
                <c:ptCount val="4"/>
              </c:numCache>
            </c:numRef>
          </c:val>
          <c:extLst>
            <c:ext xmlns:c16="http://schemas.microsoft.com/office/drawing/2014/chart" uri="{C3380CC4-5D6E-409C-BE32-E72D297353CC}">
              <c16:uniqueId val="{00000005-00C7-4F25-841A-AC4C03C993BE}"/>
            </c:ext>
          </c:extLst>
        </c:ser>
        <c:ser>
          <c:idx val="6"/>
          <c:order val="6"/>
          <c:tx>
            <c:strRef>
              <c:f>Lapas1!$H$1</c:f>
              <c:strCache>
                <c:ptCount val="1"/>
                <c:pt idx="0">
                  <c:v>Stulpelis7</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Lapas1!$H$2:$H$5</c:f>
              <c:numCache>
                <c:formatCode>General</c:formatCode>
                <c:ptCount val="4"/>
              </c:numCache>
            </c:numRef>
          </c:val>
          <c:extLst>
            <c:ext xmlns:c16="http://schemas.microsoft.com/office/drawing/2014/chart" uri="{C3380CC4-5D6E-409C-BE32-E72D297353CC}">
              <c16:uniqueId val="{00000006-00C7-4F25-841A-AC4C03C993BE}"/>
            </c:ext>
          </c:extLst>
        </c:ser>
        <c:ser>
          <c:idx val="7"/>
          <c:order val="7"/>
          <c:tx>
            <c:strRef>
              <c:f>Lapas1!$I$1</c:f>
              <c:strCache>
                <c:ptCount val="1"/>
                <c:pt idx="0">
                  <c:v>Stulpelis8</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Lapas1!$I$2:$I$5</c:f>
              <c:numCache>
                <c:formatCode>General</c:formatCode>
                <c:ptCount val="4"/>
              </c:numCache>
            </c:numRef>
          </c:val>
          <c:extLst>
            <c:ext xmlns:c16="http://schemas.microsoft.com/office/drawing/2014/chart" uri="{C3380CC4-5D6E-409C-BE32-E72D297353CC}">
              <c16:uniqueId val="{00000007-00C7-4F25-841A-AC4C03C993BE}"/>
            </c:ext>
          </c:extLst>
        </c:ser>
        <c:ser>
          <c:idx val="8"/>
          <c:order val="8"/>
          <c:tx>
            <c:strRef>
              <c:f>Lapas1!$J$1</c:f>
              <c:strCache>
                <c:ptCount val="1"/>
                <c:pt idx="0">
                  <c:v>Stulpelis9</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Lapas1!$J$2:$J$5</c:f>
              <c:numCache>
                <c:formatCode>General</c:formatCode>
                <c:ptCount val="4"/>
              </c:numCache>
            </c:numRef>
          </c:val>
          <c:extLst>
            <c:ext xmlns:c16="http://schemas.microsoft.com/office/drawing/2014/chart" uri="{C3380CC4-5D6E-409C-BE32-E72D297353CC}">
              <c16:uniqueId val="{00000008-00C7-4F25-841A-AC4C03C993BE}"/>
            </c:ext>
          </c:extLst>
        </c:ser>
        <c:ser>
          <c:idx val="9"/>
          <c:order val="9"/>
          <c:tx>
            <c:strRef>
              <c:f>Lapas1!$K$1</c:f>
              <c:strCache>
                <c:ptCount val="1"/>
                <c:pt idx="0">
                  <c:v>Stulpelis10</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Mano darbo krūvis yra per didelis, kad galėčiau nuolat atnaujinti žinias apie visus naujus įrodymus/Nauji įrodymai yra tokie svarbūs, kad jų paieškai skiriu laiką savo darbo metu</c:v>
                </c:pt>
                <c:pt idx="1">
                  <c:v>Piktinuosi, kai abejojama mano mokymo praktika/Mielai atsakau į abejones dėl savo praktikos</c:v>
                </c:pt>
                <c:pt idx="2">
                  <c:v>Įrodymais grįsta praktika yra laiko švaistymas/Įrodymais grįsta praktika yra labai svarbi profesinei praktikai</c:v>
                </c:pt>
                <c:pt idx="3">
                  <c:v>Laikausi išbandytų ir patikimų metodų, nepritariu naujovėms/Mano praktika yra pasikeitusi dėl įrodymų, kuriuos pavyko atrasti  </c:v>
                </c:pt>
              </c:strCache>
            </c:strRef>
          </c:cat>
          <c:val>
            <c:numRef>
              <c:f>Lapas1!$K$2:$K$5</c:f>
              <c:numCache>
                <c:formatCode>General</c:formatCode>
                <c:ptCount val="4"/>
              </c:numCache>
            </c:numRef>
          </c:val>
          <c:extLst>
            <c:ext xmlns:c16="http://schemas.microsoft.com/office/drawing/2014/chart" uri="{C3380CC4-5D6E-409C-BE32-E72D297353CC}">
              <c16:uniqueId val="{00000009-00C7-4F25-841A-AC4C03C993BE}"/>
            </c:ext>
          </c:extLst>
        </c:ser>
        <c:dLbls>
          <c:dLblPos val="outEnd"/>
          <c:showLegendKey val="0"/>
          <c:showVal val="1"/>
          <c:showCatName val="0"/>
          <c:showSerName val="0"/>
          <c:showPercent val="0"/>
          <c:showBubbleSize val="0"/>
        </c:dLbls>
        <c:gapWidth val="115"/>
        <c:overlap val="-20"/>
        <c:axId val="675220936"/>
        <c:axId val="675224896"/>
      </c:barChart>
      <c:catAx>
        <c:axId val="6752209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75224896"/>
        <c:crosses val="autoZero"/>
        <c:auto val="1"/>
        <c:lblAlgn val="ctr"/>
        <c:lblOffset val="100"/>
        <c:noMultiLvlLbl val="0"/>
      </c:catAx>
      <c:valAx>
        <c:axId val="675224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a:t>Įverčių balai</a:t>
                </a:r>
                <a:endParaRPr lang="en-GB"/>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75220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59C11-5277-4036-89F1-ADDE4BEC87EA}" type="doc">
      <dgm:prSet loTypeId="urn:microsoft.com/office/officeart/2005/8/layout/cycle8" loCatId="cycle" qsTypeId="urn:microsoft.com/office/officeart/2005/8/quickstyle/simple5" qsCatId="simple" csTypeId="urn:microsoft.com/office/officeart/2005/8/colors/accent1_1" csCatId="accent1" phldr="1"/>
      <dgm:spPr/>
    </dgm:pt>
    <dgm:pt modelId="{C3DC8D50-D78D-40AF-AEEA-0977C6AF899F}">
      <dgm:prSet phldrT="[Tekstas]" custT="1"/>
      <dgm:spPr/>
      <dgm:t>
        <a:bodyPr/>
        <a:lstStyle/>
        <a:p>
          <a:pPr algn="ctr"/>
          <a:r>
            <a:rPr lang="lt-LT" sz="1800" b="1">
              <a:latin typeface="Times New Roman" panose="02020603050405020304" pitchFamily="18" charset="0"/>
              <a:cs typeface="Times New Roman" panose="02020603050405020304" pitchFamily="18" charset="0"/>
            </a:rPr>
            <a:t>Vertinimas</a:t>
          </a:r>
        </a:p>
        <a:p>
          <a:pPr algn="ctr"/>
          <a:r>
            <a:rPr lang="lt-LT" sz="1800" b="1">
              <a:latin typeface="Times New Roman" panose="02020603050405020304" pitchFamily="18" charset="0"/>
              <a:cs typeface="Times New Roman" panose="02020603050405020304" pitchFamily="18" charset="0"/>
            </a:rPr>
            <a:t>(</a:t>
          </a:r>
          <a:r>
            <a:rPr lang="lt-LT" sz="1800" b="1" i="1">
              <a:latin typeface="Times New Roman" panose="02020603050405020304" pitchFamily="18" charset="0"/>
              <a:cs typeface="Times New Roman" panose="02020603050405020304" pitchFamily="18" charset="0"/>
            </a:rPr>
            <a:t>Užduoti klinikinį klausimą</a:t>
          </a:r>
          <a:r>
            <a:rPr lang="lt-LT" sz="1800" b="1">
              <a:latin typeface="Times New Roman" panose="02020603050405020304" pitchFamily="18" charset="0"/>
              <a:cs typeface="Times New Roman" panose="02020603050405020304" pitchFamily="18" charset="0"/>
            </a:rPr>
            <a:t>)</a:t>
          </a:r>
          <a:endParaRPr lang="en-GB" sz="1800" b="1">
            <a:latin typeface="Times New Roman" panose="02020603050405020304" pitchFamily="18" charset="0"/>
            <a:cs typeface="Times New Roman" panose="02020603050405020304" pitchFamily="18" charset="0"/>
          </a:endParaRPr>
        </a:p>
      </dgm:t>
    </dgm:pt>
    <dgm:pt modelId="{02C388B4-D715-450D-9378-76E5AB4BA472}" type="parTrans" cxnId="{8AF12D51-5634-4573-A2D2-E0777E1D7682}">
      <dgm:prSet/>
      <dgm:spPr/>
      <dgm:t>
        <a:bodyPr/>
        <a:lstStyle/>
        <a:p>
          <a:pPr algn="ctr"/>
          <a:endParaRPr lang="en-GB" sz="1800"/>
        </a:p>
      </dgm:t>
    </dgm:pt>
    <dgm:pt modelId="{7167860A-5F10-4E34-963E-C803DC93252B}" type="sibTrans" cxnId="{8AF12D51-5634-4573-A2D2-E0777E1D7682}">
      <dgm:prSet/>
      <dgm:spPr/>
      <dgm:t>
        <a:bodyPr/>
        <a:lstStyle/>
        <a:p>
          <a:pPr algn="ctr"/>
          <a:endParaRPr lang="en-GB" sz="1800"/>
        </a:p>
      </dgm:t>
    </dgm:pt>
    <dgm:pt modelId="{CA2ADE7C-FB4D-49CA-AEE2-52ADBD5BC460}">
      <dgm:prSet phldrT="[Tekstas]" custT="1"/>
      <dgm:spPr/>
      <dgm:t>
        <a:bodyPr/>
        <a:lstStyle/>
        <a:p>
          <a:pPr algn="ctr"/>
          <a:r>
            <a:rPr lang="lt-LT" sz="1800" b="1">
              <a:latin typeface="Times New Roman" panose="02020603050405020304" pitchFamily="18" charset="0"/>
              <a:cs typeface="Times New Roman" panose="02020603050405020304" pitchFamily="18" charset="0"/>
            </a:rPr>
            <a:t>Diagnozė </a:t>
          </a:r>
        </a:p>
        <a:p>
          <a:pPr algn="ctr"/>
          <a:r>
            <a:rPr lang="lt-LT" sz="1800" b="1">
              <a:latin typeface="Times New Roman" panose="02020603050405020304" pitchFamily="18" charset="0"/>
              <a:cs typeface="Times New Roman" panose="02020603050405020304" pitchFamily="18" charset="0"/>
            </a:rPr>
            <a:t>(</a:t>
          </a:r>
          <a:r>
            <a:rPr lang="lt-LT" sz="1800" b="1" i="1">
              <a:latin typeface="Times New Roman" panose="02020603050405020304" pitchFamily="18" charset="0"/>
              <a:cs typeface="Times New Roman" panose="02020603050405020304" pitchFamily="18" charset="0"/>
            </a:rPr>
            <a:t>Užduoti klinikinį klausimą)</a:t>
          </a:r>
          <a:r>
            <a:rPr lang="lt-LT" sz="1800" b="1">
              <a:latin typeface="Times New Roman" panose="02020603050405020304" pitchFamily="18" charset="0"/>
              <a:cs typeface="Times New Roman" panose="02020603050405020304" pitchFamily="18" charset="0"/>
            </a:rPr>
            <a:t> </a:t>
          </a:r>
          <a:endParaRPr lang="en-GB" sz="1800" b="1">
            <a:latin typeface="Times New Roman" panose="02020603050405020304" pitchFamily="18" charset="0"/>
            <a:cs typeface="Times New Roman" panose="02020603050405020304" pitchFamily="18" charset="0"/>
          </a:endParaRPr>
        </a:p>
      </dgm:t>
    </dgm:pt>
    <dgm:pt modelId="{06414289-7AF3-43F0-85C4-2A9E038FA1B6}" type="parTrans" cxnId="{3678868C-2382-456E-AB04-718318E0EA44}">
      <dgm:prSet/>
      <dgm:spPr/>
      <dgm:t>
        <a:bodyPr/>
        <a:lstStyle/>
        <a:p>
          <a:pPr algn="ctr"/>
          <a:endParaRPr lang="en-GB" sz="1800"/>
        </a:p>
      </dgm:t>
    </dgm:pt>
    <dgm:pt modelId="{77397B67-4C62-4D8A-8CD4-DCFCB2A28538}" type="sibTrans" cxnId="{3678868C-2382-456E-AB04-718318E0EA44}">
      <dgm:prSet/>
      <dgm:spPr/>
      <dgm:t>
        <a:bodyPr/>
        <a:lstStyle/>
        <a:p>
          <a:pPr algn="ctr"/>
          <a:endParaRPr lang="en-GB" sz="1800"/>
        </a:p>
      </dgm:t>
    </dgm:pt>
    <dgm:pt modelId="{12249C63-A119-462D-A27A-A91F8E899C2D}">
      <dgm:prSet phldrT="[Tekstas]" custT="1"/>
      <dgm:spPr/>
      <dgm:t>
        <a:bodyPr/>
        <a:lstStyle/>
        <a:p>
          <a:pPr algn="ctr"/>
          <a:r>
            <a:rPr lang="lt-LT" sz="1800" b="1">
              <a:latin typeface="Times New Roman" panose="02020603050405020304" pitchFamily="18" charset="0"/>
              <a:cs typeface="Times New Roman" panose="02020603050405020304" pitchFamily="18" charset="0"/>
            </a:rPr>
            <a:t> Planavimas</a:t>
          </a:r>
        </a:p>
        <a:p>
          <a:pPr algn="ctr"/>
          <a:r>
            <a:rPr lang="lt-LT" sz="1800" b="1" i="1">
              <a:latin typeface="Times New Roman" panose="02020603050405020304" pitchFamily="18" charset="0"/>
              <a:cs typeface="Times New Roman" panose="02020603050405020304" pitchFamily="18" charset="0"/>
            </a:rPr>
            <a:t>( Surinkti įrodymus;   Kritiškai įvertinti</a:t>
          </a:r>
          <a:r>
            <a:rPr lang="lt-LT" sz="1800" b="1">
              <a:latin typeface="Times New Roman" panose="02020603050405020304" pitchFamily="18" charset="0"/>
              <a:cs typeface="Times New Roman" panose="02020603050405020304" pitchFamily="18" charset="0"/>
            </a:rPr>
            <a:t>)</a:t>
          </a:r>
          <a:endParaRPr lang="en-GB" sz="1800" b="1">
            <a:latin typeface="Times New Roman" panose="02020603050405020304" pitchFamily="18" charset="0"/>
            <a:cs typeface="Times New Roman" panose="02020603050405020304" pitchFamily="18" charset="0"/>
          </a:endParaRPr>
        </a:p>
      </dgm:t>
    </dgm:pt>
    <dgm:pt modelId="{BDD52819-B039-4301-A8FF-04B1F837010D}" type="parTrans" cxnId="{5E0ADA37-99A3-463A-9307-BFCDADA9E5DC}">
      <dgm:prSet/>
      <dgm:spPr/>
      <dgm:t>
        <a:bodyPr/>
        <a:lstStyle/>
        <a:p>
          <a:pPr algn="ctr"/>
          <a:endParaRPr lang="en-GB" sz="1800"/>
        </a:p>
      </dgm:t>
    </dgm:pt>
    <dgm:pt modelId="{4108354F-F0BC-48CB-A1EB-9B40B2D74A59}" type="sibTrans" cxnId="{5E0ADA37-99A3-463A-9307-BFCDADA9E5DC}">
      <dgm:prSet/>
      <dgm:spPr/>
      <dgm:t>
        <a:bodyPr/>
        <a:lstStyle/>
        <a:p>
          <a:pPr algn="ctr"/>
          <a:endParaRPr lang="en-GB" sz="1800"/>
        </a:p>
      </dgm:t>
    </dgm:pt>
    <dgm:pt modelId="{14959D94-208A-42DA-884B-49AA1B8F36F1}">
      <dgm:prSet phldrT="[Tekstas]" custT="1"/>
      <dgm:spPr/>
      <dgm:t>
        <a:bodyPr/>
        <a:lstStyle/>
        <a:p>
          <a:pPr algn="ctr"/>
          <a:r>
            <a:rPr lang="lt-LT" sz="1800" b="1">
              <a:latin typeface="Times New Roman" panose="02020603050405020304" pitchFamily="18" charset="0"/>
              <a:cs typeface="Times New Roman" panose="02020603050405020304" pitchFamily="18" charset="0"/>
            </a:rPr>
            <a:t>Įvertinimas (</a:t>
          </a:r>
          <a:r>
            <a:rPr lang="lt-LT" sz="1800" b="1" i="1">
              <a:latin typeface="Times New Roman" panose="02020603050405020304" pitchFamily="18" charset="0"/>
              <a:cs typeface="Times New Roman" panose="02020603050405020304" pitchFamily="18" charset="0"/>
            </a:rPr>
            <a:t>Įvertinti sprendimų rezultatus</a:t>
          </a:r>
          <a:r>
            <a:rPr lang="lt-LT" sz="1800" b="1" i="0">
              <a:latin typeface="Times New Roman" panose="02020603050405020304" pitchFamily="18" charset="0"/>
              <a:cs typeface="Times New Roman" panose="02020603050405020304" pitchFamily="18" charset="0"/>
            </a:rPr>
            <a:t>)</a:t>
          </a:r>
          <a:r>
            <a:rPr lang="lt-LT" sz="1800" b="1" i="1">
              <a:latin typeface="Times New Roman" panose="02020603050405020304" pitchFamily="18" charset="0"/>
              <a:cs typeface="Times New Roman" panose="02020603050405020304" pitchFamily="18" charset="0"/>
            </a:rPr>
            <a:t>.</a:t>
          </a:r>
          <a:endParaRPr lang="en-GB" sz="1800" b="1">
            <a:latin typeface="Times New Roman" panose="02020603050405020304" pitchFamily="18" charset="0"/>
            <a:cs typeface="Times New Roman" panose="02020603050405020304" pitchFamily="18" charset="0"/>
          </a:endParaRPr>
        </a:p>
      </dgm:t>
    </dgm:pt>
    <dgm:pt modelId="{4A84354C-8DFB-4C5E-AFFC-B903B22CF346}" type="parTrans" cxnId="{6671F27B-B070-47AB-89FB-3AF1A8B10E74}">
      <dgm:prSet/>
      <dgm:spPr/>
      <dgm:t>
        <a:bodyPr/>
        <a:lstStyle/>
        <a:p>
          <a:pPr algn="ctr"/>
          <a:endParaRPr lang="en-GB" sz="1800"/>
        </a:p>
      </dgm:t>
    </dgm:pt>
    <dgm:pt modelId="{78DBBB29-ACBF-4D15-81D5-A6945A7B216B}" type="sibTrans" cxnId="{6671F27B-B070-47AB-89FB-3AF1A8B10E74}">
      <dgm:prSet/>
      <dgm:spPr/>
      <dgm:t>
        <a:bodyPr/>
        <a:lstStyle/>
        <a:p>
          <a:pPr algn="ctr"/>
          <a:endParaRPr lang="en-GB" sz="1800"/>
        </a:p>
      </dgm:t>
    </dgm:pt>
    <dgm:pt modelId="{DAF9DB39-18B3-4F34-B9C5-532FC93BBF95}">
      <dgm:prSet phldrT="[Tekstas]" custT="1"/>
      <dgm:spPr/>
      <dgm:t>
        <a:bodyPr/>
        <a:lstStyle/>
        <a:p>
          <a:pPr algn="ctr"/>
          <a:r>
            <a:rPr lang="lt-LT" sz="1800" b="1" i="0">
              <a:solidFill>
                <a:schemeClr val="tx1"/>
              </a:solidFill>
              <a:latin typeface="Times New Roman" panose="02020603050405020304" pitchFamily="18" charset="0"/>
              <a:cs typeface="Times New Roman" panose="02020603050405020304" pitchFamily="18" charset="0"/>
            </a:rPr>
            <a:t>Atlikimas (</a:t>
          </a:r>
          <a:r>
            <a:rPr lang="en-GB" sz="1800" b="1" i="1">
              <a:solidFill>
                <a:schemeClr val="tx1"/>
              </a:solidFill>
              <a:latin typeface="Times New Roman" panose="02020603050405020304" pitchFamily="18" charset="0"/>
              <a:cs typeface="Times New Roman" panose="02020603050405020304" pitchFamily="18" charset="0"/>
            </a:rPr>
            <a:t>Taikyti įrodymus</a:t>
          </a:r>
          <a:r>
            <a:rPr lang="lt-LT" sz="1800" b="1" i="0">
              <a:solidFill>
                <a:schemeClr val="tx1"/>
              </a:solidFill>
              <a:latin typeface="Times New Roman" panose="02020603050405020304" pitchFamily="18" charset="0"/>
              <a:cs typeface="Times New Roman" panose="02020603050405020304" pitchFamily="18" charset="0"/>
            </a:rPr>
            <a:t>)</a:t>
          </a:r>
          <a:endParaRPr lang="en-GB" sz="1800" b="1" i="0">
            <a:latin typeface="Times New Roman" panose="02020603050405020304" pitchFamily="18" charset="0"/>
            <a:cs typeface="Times New Roman" panose="02020603050405020304" pitchFamily="18" charset="0"/>
          </a:endParaRPr>
        </a:p>
      </dgm:t>
    </dgm:pt>
    <dgm:pt modelId="{EDB61F8A-2D4F-46C4-9765-9EAC695140F5}" type="parTrans" cxnId="{ADDAFC5D-BDD7-4E7F-9B60-5B3650288FE6}">
      <dgm:prSet/>
      <dgm:spPr/>
      <dgm:t>
        <a:bodyPr/>
        <a:lstStyle/>
        <a:p>
          <a:pPr algn="ctr"/>
          <a:endParaRPr lang="en-GB" sz="1800"/>
        </a:p>
      </dgm:t>
    </dgm:pt>
    <dgm:pt modelId="{6DF92388-8CD3-460C-8630-BF39256C07BD}" type="sibTrans" cxnId="{ADDAFC5D-BDD7-4E7F-9B60-5B3650288FE6}">
      <dgm:prSet/>
      <dgm:spPr/>
      <dgm:t>
        <a:bodyPr/>
        <a:lstStyle/>
        <a:p>
          <a:pPr algn="ctr"/>
          <a:endParaRPr lang="en-GB" sz="1800"/>
        </a:p>
      </dgm:t>
    </dgm:pt>
    <dgm:pt modelId="{38BF45C9-3CDD-4678-A6D1-B3264E9A5701}" type="pres">
      <dgm:prSet presAssocID="{75959C11-5277-4036-89F1-ADDE4BEC87EA}" presName="compositeShape" presStyleCnt="0">
        <dgm:presLayoutVars>
          <dgm:chMax val="7"/>
          <dgm:dir/>
          <dgm:resizeHandles val="exact"/>
        </dgm:presLayoutVars>
      </dgm:prSet>
      <dgm:spPr/>
    </dgm:pt>
    <dgm:pt modelId="{0E6F18AE-5DA0-48C7-8D32-9F8EE3AA6FAE}" type="pres">
      <dgm:prSet presAssocID="{75959C11-5277-4036-89F1-ADDE4BEC87EA}" presName="wedge1" presStyleLbl="node1" presStyleIdx="0" presStyleCnt="5"/>
      <dgm:spPr/>
    </dgm:pt>
    <dgm:pt modelId="{F6968ECD-57EE-415D-AE65-DFFC32BAFF3A}" type="pres">
      <dgm:prSet presAssocID="{75959C11-5277-4036-89F1-ADDE4BEC87EA}" presName="dummy1a" presStyleCnt="0"/>
      <dgm:spPr/>
    </dgm:pt>
    <dgm:pt modelId="{B8AC658C-B90A-4089-8537-E8C1AA39FE2F}" type="pres">
      <dgm:prSet presAssocID="{75959C11-5277-4036-89F1-ADDE4BEC87EA}" presName="dummy1b" presStyleCnt="0"/>
      <dgm:spPr/>
    </dgm:pt>
    <dgm:pt modelId="{474DDDEF-7EBD-4BFC-9EFE-7AE1C1253FA2}" type="pres">
      <dgm:prSet presAssocID="{75959C11-5277-4036-89F1-ADDE4BEC87EA}" presName="wedge1Tx" presStyleLbl="node1" presStyleIdx="0" presStyleCnt="5">
        <dgm:presLayoutVars>
          <dgm:chMax val="0"/>
          <dgm:chPref val="0"/>
          <dgm:bulletEnabled val="1"/>
        </dgm:presLayoutVars>
      </dgm:prSet>
      <dgm:spPr/>
    </dgm:pt>
    <dgm:pt modelId="{986EC831-651D-4672-9E02-A1EFAC97DA72}" type="pres">
      <dgm:prSet presAssocID="{75959C11-5277-4036-89F1-ADDE4BEC87EA}" presName="wedge2" presStyleLbl="node1" presStyleIdx="1" presStyleCnt="5"/>
      <dgm:spPr/>
    </dgm:pt>
    <dgm:pt modelId="{EDE5B585-9150-4236-AEB9-4B9BCB350101}" type="pres">
      <dgm:prSet presAssocID="{75959C11-5277-4036-89F1-ADDE4BEC87EA}" presName="dummy2a" presStyleCnt="0"/>
      <dgm:spPr/>
    </dgm:pt>
    <dgm:pt modelId="{26B0F982-ACC6-423B-ACD5-71441C84ADD2}" type="pres">
      <dgm:prSet presAssocID="{75959C11-5277-4036-89F1-ADDE4BEC87EA}" presName="dummy2b" presStyleCnt="0"/>
      <dgm:spPr/>
    </dgm:pt>
    <dgm:pt modelId="{61CC83B3-0956-449A-80BA-E330B8322403}" type="pres">
      <dgm:prSet presAssocID="{75959C11-5277-4036-89F1-ADDE4BEC87EA}" presName="wedge2Tx" presStyleLbl="node1" presStyleIdx="1" presStyleCnt="5">
        <dgm:presLayoutVars>
          <dgm:chMax val="0"/>
          <dgm:chPref val="0"/>
          <dgm:bulletEnabled val="1"/>
        </dgm:presLayoutVars>
      </dgm:prSet>
      <dgm:spPr/>
    </dgm:pt>
    <dgm:pt modelId="{BDCD42AD-0862-40F5-9637-7D11EBC93412}" type="pres">
      <dgm:prSet presAssocID="{75959C11-5277-4036-89F1-ADDE4BEC87EA}" presName="wedge3" presStyleLbl="node1" presStyleIdx="2" presStyleCnt="5"/>
      <dgm:spPr/>
    </dgm:pt>
    <dgm:pt modelId="{07A53CC1-3D6B-4491-B4D1-A3D0984483CF}" type="pres">
      <dgm:prSet presAssocID="{75959C11-5277-4036-89F1-ADDE4BEC87EA}" presName="dummy3a" presStyleCnt="0"/>
      <dgm:spPr/>
    </dgm:pt>
    <dgm:pt modelId="{9BA2130F-BA2D-4E46-8E22-AFFD0A38FE65}" type="pres">
      <dgm:prSet presAssocID="{75959C11-5277-4036-89F1-ADDE4BEC87EA}" presName="dummy3b" presStyleCnt="0"/>
      <dgm:spPr/>
    </dgm:pt>
    <dgm:pt modelId="{C30DD8B6-8351-40FB-AF0B-D47F3EC05B6F}" type="pres">
      <dgm:prSet presAssocID="{75959C11-5277-4036-89F1-ADDE4BEC87EA}" presName="wedge3Tx" presStyleLbl="node1" presStyleIdx="2" presStyleCnt="5">
        <dgm:presLayoutVars>
          <dgm:chMax val="0"/>
          <dgm:chPref val="0"/>
          <dgm:bulletEnabled val="1"/>
        </dgm:presLayoutVars>
      </dgm:prSet>
      <dgm:spPr/>
    </dgm:pt>
    <dgm:pt modelId="{FC2E9B8B-4CEA-4E6F-9D74-406480F6EDB5}" type="pres">
      <dgm:prSet presAssocID="{75959C11-5277-4036-89F1-ADDE4BEC87EA}" presName="wedge4" presStyleLbl="node1" presStyleIdx="3" presStyleCnt="5"/>
      <dgm:spPr/>
    </dgm:pt>
    <dgm:pt modelId="{BB1D8D74-18BE-4FC5-9731-4982AD9D2693}" type="pres">
      <dgm:prSet presAssocID="{75959C11-5277-4036-89F1-ADDE4BEC87EA}" presName="dummy4a" presStyleCnt="0"/>
      <dgm:spPr/>
    </dgm:pt>
    <dgm:pt modelId="{E83E379B-5DC7-4881-938C-B58468114C51}" type="pres">
      <dgm:prSet presAssocID="{75959C11-5277-4036-89F1-ADDE4BEC87EA}" presName="dummy4b" presStyleCnt="0"/>
      <dgm:spPr/>
    </dgm:pt>
    <dgm:pt modelId="{1C32D9D6-FB3D-4C43-994F-54075BB27BD8}" type="pres">
      <dgm:prSet presAssocID="{75959C11-5277-4036-89F1-ADDE4BEC87EA}" presName="wedge4Tx" presStyleLbl="node1" presStyleIdx="3" presStyleCnt="5">
        <dgm:presLayoutVars>
          <dgm:chMax val="0"/>
          <dgm:chPref val="0"/>
          <dgm:bulletEnabled val="1"/>
        </dgm:presLayoutVars>
      </dgm:prSet>
      <dgm:spPr/>
    </dgm:pt>
    <dgm:pt modelId="{A951115B-580C-444E-A3C6-F9F3F4113732}" type="pres">
      <dgm:prSet presAssocID="{75959C11-5277-4036-89F1-ADDE4BEC87EA}" presName="wedge5" presStyleLbl="node1" presStyleIdx="4" presStyleCnt="5"/>
      <dgm:spPr/>
    </dgm:pt>
    <dgm:pt modelId="{4B883AC9-777B-473A-BA21-EE15F8B155A5}" type="pres">
      <dgm:prSet presAssocID="{75959C11-5277-4036-89F1-ADDE4BEC87EA}" presName="dummy5a" presStyleCnt="0"/>
      <dgm:spPr/>
    </dgm:pt>
    <dgm:pt modelId="{10040634-3A70-4945-B38A-32F393289B69}" type="pres">
      <dgm:prSet presAssocID="{75959C11-5277-4036-89F1-ADDE4BEC87EA}" presName="dummy5b" presStyleCnt="0"/>
      <dgm:spPr/>
    </dgm:pt>
    <dgm:pt modelId="{7082A1EE-7822-42C5-B2E7-5381E086A4CD}" type="pres">
      <dgm:prSet presAssocID="{75959C11-5277-4036-89F1-ADDE4BEC87EA}" presName="wedge5Tx" presStyleLbl="node1" presStyleIdx="4" presStyleCnt="5">
        <dgm:presLayoutVars>
          <dgm:chMax val="0"/>
          <dgm:chPref val="0"/>
          <dgm:bulletEnabled val="1"/>
        </dgm:presLayoutVars>
      </dgm:prSet>
      <dgm:spPr/>
    </dgm:pt>
    <dgm:pt modelId="{2D008F17-277B-4286-9B0C-2FFFC8F8440D}" type="pres">
      <dgm:prSet presAssocID="{7167860A-5F10-4E34-963E-C803DC93252B}" presName="arrowWedge1" presStyleLbl="fgSibTrans2D1" presStyleIdx="0" presStyleCnt="5"/>
      <dgm:spPr>
        <a:solidFill>
          <a:schemeClr val="accent5">
            <a:lumMod val="50000"/>
          </a:schemeClr>
        </a:solidFill>
      </dgm:spPr>
    </dgm:pt>
    <dgm:pt modelId="{FCDFC95D-C972-49CB-9DFC-EA220FEA77AA}" type="pres">
      <dgm:prSet presAssocID="{77397B67-4C62-4D8A-8CD4-DCFCB2A28538}" presName="arrowWedge2" presStyleLbl="fgSibTrans2D1" presStyleIdx="1" presStyleCnt="5"/>
      <dgm:spPr>
        <a:solidFill>
          <a:schemeClr val="accent5">
            <a:lumMod val="75000"/>
          </a:schemeClr>
        </a:solidFill>
      </dgm:spPr>
    </dgm:pt>
    <dgm:pt modelId="{96D89A87-C0BD-4187-B478-16A15D23BFD7}" type="pres">
      <dgm:prSet presAssocID="{4108354F-F0BC-48CB-A1EB-9B40B2D74A59}" presName="arrowWedge3" presStyleLbl="fgSibTrans2D1" presStyleIdx="2" presStyleCnt="5"/>
      <dgm:spPr>
        <a:solidFill>
          <a:schemeClr val="accent5">
            <a:lumMod val="60000"/>
            <a:lumOff val="40000"/>
          </a:schemeClr>
        </a:solidFill>
      </dgm:spPr>
    </dgm:pt>
    <dgm:pt modelId="{26538DA0-E741-47D5-8F41-9DEEF3B35FDA}" type="pres">
      <dgm:prSet presAssocID="{6DF92388-8CD3-460C-8630-BF39256C07BD}" presName="arrowWedge4" presStyleLbl="fgSibTrans2D1" presStyleIdx="3" presStyleCnt="5"/>
      <dgm:spPr>
        <a:solidFill>
          <a:schemeClr val="accent5">
            <a:lumMod val="40000"/>
            <a:lumOff val="60000"/>
          </a:schemeClr>
        </a:solidFill>
      </dgm:spPr>
    </dgm:pt>
    <dgm:pt modelId="{89BEBF3F-9AF9-4133-A31E-2A0C8BE2A227}" type="pres">
      <dgm:prSet presAssocID="{78DBBB29-ACBF-4D15-81D5-A6945A7B216B}" presName="arrowWedge5" presStyleLbl="fgSibTrans2D1" presStyleIdx="4" presStyleCnt="5"/>
      <dgm:spPr>
        <a:solidFill>
          <a:schemeClr val="accent5">
            <a:lumMod val="20000"/>
            <a:lumOff val="80000"/>
          </a:schemeClr>
        </a:solidFill>
      </dgm:spPr>
    </dgm:pt>
  </dgm:ptLst>
  <dgm:cxnLst>
    <dgm:cxn modelId="{E5692519-4245-46FD-BAE3-F273148FA9A8}" type="presOf" srcId="{DAF9DB39-18B3-4F34-B9C5-532FC93BBF95}" destId="{FC2E9B8B-4CEA-4E6F-9D74-406480F6EDB5}" srcOrd="0" destOrd="0" presId="urn:microsoft.com/office/officeart/2005/8/layout/cycle8"/>
    <dgm:cxn modelId="{4BCD2331-E64A-4D50-ACB9-19BC58D4D2B4}" type="presOf" srcId="{CA2ADE7C-FB4D-49CA-AEE2-52ADBD5BC460}" destId="{986EC831-651D-4672-9E02-A1EFAC97DA72}" srcOrd="0" destOrd="0" presId="urn:microsoft.com/office/officeart/2005/8/layout/cycle8"/>
    <dgm:cxn modelId="{5E0ADA37-99A3-463A-9307-BFCDADA9E5DC}" srcId="{75959C11-5277-4036-89F1-ADDE4BEC87EA}" destId="{12249C63-A119-462D-A27A-A91F8E899C2D}" srcOrd="2" destOrd="0" parTransId="{BDD52819-B039-4301-A8FF-04B1F837010D}" sibTransId="{4108354F-F0BC-48CB-A1EB-9B40B2D74A59}"/>
    <dgm:cxn modelId="{ADDAFC5D-BDD7-4E7F-9B60-5B3650288FE6}" srcId="{75959C11-5277-4036-89F1-ADDE4BEC87EA}" destId="{DAF9DB39-18B3-4F34-B9C5-532FC93BBF95}" srcOrd="3" destOrd="0" parTransId="{EDB61F8A-2D4F-46C4-9765-9EAC695140F5}" sibTransId="{6DF92388-8CD3-460C-8630-BF39256C07BD}"/>
    <dgm:cxn modelId="{0EAF9B70-B92D-4A2F-AA71-2CE9471F70A4}" type="presOf" srcId="{CA2ADE7C-FB4D-49CA-AEE2-52ADBD5BC460}" destId="{61CC83B3-0956-449A-80BA-E330B8322403}" srcOrd="1" destOrd="0" presId="urn:microsoft.com/office/officeart/2005/8/layout/cycle8"/>
    <dgm:cxn modelId="{8AF12D51-5634-4573-A2D2-E0777E1D7682}" srcId="{75959C11-5277-4036-89F1-ADDE4BEC87EA}" destId="{C3DC8D50-D78D-40AF-AEEA-0977C6AF899F}" srcOrd="0" destOrd="0" parTransId="{02C388B4-D715-450D-9378-76E5AB4BA472}" sibTransId="{7167860A-5F10-4E34-963E-C803DC93252B}"/>
    <dgm:cxn modelId="{6671F27B-B070-47AB-89FB-3AF1A8B10E74}" srcId="{75959C11-5277-4036-89F1-ADDE4BEC87EA}" destId="{14959D94-208A-42DA-884B-49AA1B8F36F1}" srcOrd="4" destOrd="0" parTransId="{4A84354C-8DFB-4C5E-AFFC-B903B22CF346}" sibTransId="{78DBBB29-ACBF-4D15-81D5-A6945A7B216B}"/>
    <dgm:cxn modelId="{A12FCA80-1CB7-4435-9C7D-2512B2414914}" type="presOf" srcId="{C3DC8D50-D78D-40AF-AEEA-0977C6AF899F}" destId="{0E6F18AE-5DA0-48C7-8D32-9F8EE3AA6FAE}" srcOrd="0" destOrd="0" presId="urn:microsoft.com/office/officeart/2005/8/layout/cycle8"/>
    <dgm:cxn modelId="{9A5F2D81-0BA5-4152-B73C-171195AD2E7A}" type="presOf" srcId="{C3DC8D50-D78D-40AF-AEEA-0977C6AF899F}" destId="{474DDDEF-7EBD-4BFC-9EFE-7AE1C1253FA2}" srcOrd="1" destOrd="0" presId="urn:microsoft.com/office/officeart/2005/8/layout/cycle8"/>
    <dgm:cxn modelId="{3678868C-2382-456E-AB04-718318E0EA44}" srcId="{75959C11-5277-4036-89F1-ADDE4BEC87EA}" destId="{CA2ADE7C-FB4D-49CA-AEE2-52ADBD5BC460}" srcOrd="1" destOrd="0" parTransId="{06414289-7AF3-43F0-85C4-2A9E038FA1B6}" sibTransId="{77397B67-4C62-4D8A-8CD4-DCFCB2A28538}"/>
    <dgm:cxn modelId="{D7297E99-6C79-4765-BC3A-0AC525DA2B51}" type="presOf" srcId="{DAF9DB39-18B3-4F34-B9C5-532FC93BBF95}" destId="{1C32D9D6-FB3D-4C43-994F-54075BB27BD8}" srcOrd="1" destOrd="0" presId="urn:microsoft.com/office/officeart/2005/8/layout/cycle8"/>
    <dgm:cxn modelId="{FF5DAAA5-ABFF-4D6C-963E-96F49ABA92A9}" type="presOf" srcId="{14959D94-208A-42DA-884B-49AA1B8F36F1}" destId="{7082A1EE-7822-42C5-B2E7-5381E086A4CD}" srcOrd="1" destOrd="0" presId="urn:microsoft.com/office/officeart/2005/8/layout/cycle8"/>
    <dgm:cxn modelId="{F9ACCFD4-2763-4662-A747-9569BB8A8412}" type="presOf" srcId="{75959C11-5277-4036-89F1-ADDE4BEC87EA}" destId="{38BF45C9-3CDD-4678-A6D1-B3264E9A5701}" srcOrd="0" destOrd="0" presId="urn:microsoft.com/office/officeart/2005/8/layout/cycle8"/>
    <dgm:cxn modelId="{D721DDE2-12FD-4C23-98BC-FEF54104A3B4}" type="presOf" srcId="{14959D94-208A-42DA-884B-49AA1B8F36F1}" destId="{A951115B-580C-444E-A3C6-F9F3F4113732}" srcOrd="0" destOrd="0" presId="urn:microsoft.com/office/officeart/2005/8/layout/cycle8"/>
    <dgm:cxn modelId="{395B40ED-7E32-4A46-A65A-46B13638A600}" type="presOf" srcId="{12249C63-A119-462D-A27A-A91F8E899C2D}" destId="{BDCD42AD-0862-40F5-9637-7D11EBC93412}" srcOrd="0" destOrd="0" presId="urn:microsoft.com/office/officeart/2005/8/layout/cycle8"/>
    <dgm:cxn modelId="{4B2F33EF-8079-4A6A-8DCF-B70D4F226BAE}" type="presOf" srcId="{12249C63-A119-462D-A27A-A91F8E899C2D}" destId="{C30DD8B6-8351-40FB-AF0B-D47F3EC05B6F}" srcOrd="1" destOrd="0" presId="urn:microsoft.com/office/officeart/2005/8/layout/cycle8"/>
    <dgm:cxn modelId="{56110508-EDF9-4317-83F4-4480ECD93C2D}" type="presParOf" srcId="{38BF45C9-3CDD-4678-A6D1-B3264E9A5701}" destId="{0E6F18AE-5DA0-48C7-8D32-9F8EE3AA6FAE}" srcOrd="0" destOrd="0" presId="urn:microsoft.com/office/officeart/2005/8/layout/cycle8"/>
    <dgm:cxn modelId="{E3A968F3-CBBC-40FD-97A4-F2F79FC984DF}" type="presParOf" srcId="{38BF45C9-3CDD-4678-A6D1-B3264E9A5701}" destId="{F6968ECD-57EE-415D-AE65-DFFC32BAFF3A}" srcOrd="1" destOrd="0" presId="urn:microsoft.com/office/officeart/2005/8/layout/cycle8"/>
    <dgm:cxn modelId="{E8F53974-8587-474E-AA49-B9E1376BF744}" type="presParOf" srcId="{38BF45C9-3CDD-4678-A6D1-B3264E9A5701}" destId="{B8AC658C-B90A-4089-8537-E8C1AA39FE2F}" srcOrd="2" destOrd="0" presId="urn:microsoft.com/office/officeart/2005/8/layout/cycle8"/>
    <dgm:cxn modelId="{8D08271B-2066-481D-8D93-79152E119C88}" type="presParOf" srcId="{38BF45C9-3CDD-4678-A6D1-B3264E9A5701}" destId="{474DDDEF-7EBD-4BFC-9EFE-7AE1C1253FA2}" srcOrd="3" destOrd="0" presId="urn:microsoft.com/office/officeart/2005/8/layout/cycle8"/>
    <dgm:cxn modelId="{629D2BB7-C3D7-484B-B585-9B006DBC7D11}" type="presParOf" srcId="{38BF45C9-3CDD-4678-A6D1-B3264E9A5701}" destId="{986EC831-651D-4672-9E02-A1EFAC97DA72}" srcOrd="4" destOrd="0" presId="urn:microsoft.com/office/officeart/2005/8/layout/cycle8"/>
    <dgm:cxn modelId="{7589431C-0491-466E-833C-DCEB76CBBB42}" type="presParOf" srcId="{38BF45C9-3CDD-4678-A6D1-B3264E9A5701}" destId="{EDE5B585-9150-4236-AEB9-4B9BCB350101}" srcOrd="5" destOrd="0" presId="urn:microsoft.com/office/officeart/2005/8/layout/cycle8"/>
    <dgm:cxn modelId="{E55D7BB7-4FC6-43A6-8F07-9CD98344AE87}" type="presParOf" srcId="{38BF45C9-3CDD-4678-A6D1-B3264E9A5701}" destId="{26B0F982-ACC6-423B-ACD5-71441C84ADD2}" srcOrd="6" destOrd="0" presId="urn:microsoft.com/office/officeart/2005/8/layout/cycle8"/>
    <dgm:cxn modelId="{E900747C-38EF-40BD-BA04-650133EFA612}" type="presParOf" srcId="{38BF45C9-3CDD-4678-A6D1-B3264E9A5701}" destId="{61CC83B3-0956-449A-80BA-E330B8322403}" srcOrd="7" destOrd="0" presId="urn:microsoft.com/office/officeart/2005/8/layout/cycle8"/>
    <dgm:cxn modelId="{E301D62A-4AB8-4AB1-886E-EE6FEA138CCB}" type="presParOf" srcId="{38BF45C9-3CDD-4678-A6D1-B3264E9A5701}" destId="{BDCD42AD-0862-40F5-9637-7D11EBC93412}" srcOrd="8" destOrd="0" presId="urn:microsoft.com/office/officeart/2005/8/layout/cycle8"/>
    <dgm:cxn modelId="{BFF3172F-6F9B-4AD7-A71D-1BE826C77109}" type="presParOf" srcId="{38BF45C9-3CDD-4678-A6D1-B3264E9A5701}" destId="{07A53CC1-3D6B-4491-B4D1-A3D0984483CF}" srcOrd="9" destOrd="0" presId="urn:microsoft.com/office/officeart/2005/8/layout/cycle8"/>
    <dgm:cxn modelId="{6970A95B-F0AA-4D40-AB02-7A85CFE933D4}" type="presParOf" srcId="{38BF45C9-3CDD-4678-A6D1-B3264E9A5701}" destId="{9BA2130F-BA2D-4E46-8E22-AFFD0A38FE65}" srcOrd="10" destOrd="0" presId="urn:microsoft.com/office/officeart/2005/8/layout/cycle8"/>
    <dgm:cxn modelId="{991BF957-B968-449B-9EB1-FF0677F8557F}" type="presParOf" srcId="{38BF45C9-3CDD-4678-A6D1-B3264E9A5701}" destId="{C30DD8B6-8351-40FB-AF0B-D47F3EC05B6F}" srcOrd="11" destOrd="0" presId="urn:microsoft.com/office/officeart/2005/8/layout/cycle8"/>
    <dgm:cxn modelId="{E3F30B0C-C7BD-4290-928D-34E7382D7D4A}" type="presParOf" srcId="{38BF45C9-3CDD-4678-A6D1-B3264E9A5701}" destId="{FC2E9B8B-4CEA-4E6F-9D74-406480F6EDB5}" srcOrd="12" destOrd="0" presId="urn:microsoft.com/office/officeart/2005/8/layout/cycle8"/>
    <dgm:cxn modelId="{17839557-9D15-4FCA-8C0E-D17F50907FA8}" type="presParOf" srcId="{38BF45C9-3CDD-4678-A6D1-B3264E9A5701}" destId="{BB1D8D74-18BE-4FC5-9731-4982AD9D2693}" srcOrd="13" destOrd="0" presId="urn:microsoft.com/office/officeart/2005/8/layout/cycle8"/>
    <dgm:cxn modelId="{C070BDB7-5C7B-4CEF-AB6F-40074D4DAE22}" type="presParOf" srcId="{38BF45C9-3CDD-4678-A6D1-B3264E9A5701}" destId="{E83E379B-5DC7-4881-938C-B58468114C51}" srcOrd="14" destOrd="0" presId="urn:microsoft.com/office/officeart/2005/8/layout/cycle8"/>
    <dgm:cxn modelId="{8F314F0E-4840-4DA3-94B2-64A79555A076}" type="presParOf" srcId="{38BF45C9-3CDD-4678-A6D1-B3264E9A5701}" destId="{1C32D9D6-FB3D-4C43-994F-54075BB27BD8}" srcOrd="15" destOrd="0" presId="urn:microsoft.com/office/officeart/2005/8/layout/cycle8"/>
    <dgm:cxn modelId="{7B2B0BFD-FD11-4540-8555-61F7B8427173}" type="presParOf" srcId="{38BF45C9-3CDD-4678-A6D1-B3264E9A5701}" destId="{A951115B-580C-444E-A3C6-F9F3F4113732}" srcOrd="16" destOrd="0" presId="urn:microsoft.com/office/officeart/2005/8/layout/cycle8"/>
    <dgm:cxn modelId="{069BAF0F-B54F-4FFA-8969-A90BB9245944}" type="presParOf" srcId="{38BF45C9-3CDD-4678-A6D1-B3264E9A5701}" destId="{4B883AC9-777B-473A-BA21-EE15F8B155A5}" srcOrd="17" destOrd="0" presId="urn:microsoft.com/office/officeart/2005/8/layout/cycle8"/>
    <dgm:cxn modelId="{86724A86-A653-48D2-B53B-594E521AF438}" type="presParOf" srcId="{38BF45C9-3CDD-4678-A6D1-B3264E9A5701}" destId="{10040634-3A70-4945-B38A-32F393289B69}" srcOrd="18" destOrd="0" presId="urn:microsoft.com/office/officeart/2005/8/layout/cycle8"/>
    <dgm:cxn modelId="{E1D1D425-4A06-4A21-BCA2-9F3E1FF55F71}" type="presParOf" srcId="{38BF45C9-3CDD-4678-A6D1-B3264E9A5701}" destId="{7082A1EE-7822-42C5-B2E7-5381E086A4CD}" srcOrd="19" destOrd="0" presId="urn:microsoft.com/office/officeart/2005/8/layout/cycle8"/>
    <dgm:cxn modelId="{9D70E806-4C38-49FE-9C24-069270109324}" type="presParOf" srcId="{38BF45C9-3CDD-4678-A6D1-B3264E9A5701}" destId="{2D008F17-277B-4286-9B0C-2FFFC8F8440D}" srcOrd="20" destOrd="0" presId="urn:microsoft.com/office/officeart/2005/8/layout/cycle8"/>
    <dgm:cxn modelId="{7DF6A747-4F4A-469B-8374-0D1958EB9E1C}" type="presParOf" srcId="{38BF45C9-3CDD-4678-A6D1-B3264E9A5701}" destId="{FCDFC95D-C972-49CB-9DFC-EA220FEA77AA}" srcOrd="21" destOrd="0" presId="urn:microsoft.com/office/officeart/2005/8/layout/cycle8"/>
    <dgm:cxn modelId="{73A0BB88-B7CA-488A-8747-9AD5A1E6845A}" type="presParOf" srcId="{38BF45C9-3CDD-4678-A6D1-B3264E9A5701}" destId="{96D89A87-C0BD-4187-B478-16A15D23BFD7}" srcOrd="22" destOrd="0" presId="urn:microsoft.com/office/officeart/2005/8/layout/cycle8"/>
    <dgm:cxn modelId="{EC5748A6-5765-4158-B42A-FC2C9AA9F00E}" type="presParOf" srcId="{38BF45C9-3CDD-4678-A6D1-B3264E9A5701}" destId="{26538DA0-E741-47D5-8F41-9DEEF3B35FDA}" srcOrd="23" destOrd="0" presId="urn:microsoft.com/office/officeart/2005/8/layout/cycle8"/>
    <dgm:cxn modelId="{AE54AF89-CFF8-4DA1-A7A9-442C7F9150AE}" type="presParOf" srcId="{38BF45C9-3CDD-4678-A6D1-B3264E9A5701}" destId="{89BEBF3F-9AF9-4133-A31E-2A0C8BE2A22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884A5-6FB3-4391-9169-F5F35CD69635}" type="doc">
      <dgm:prSet loTypeId="urn:microsoft.com/office/officeart/2005/8/layout/arrow2" loCatId="process" qsTypeId="urn:microsoft.com/office/officeart/2005/8/quickstyle/simple1" qsCatId="simple" csTypeId="urn:microsoft.com/office/officeart/2005/8/colors/accent3_4" csCatId="accent3" phldr="1"/>
      <dgm:spPr/>
    </dgm:pt>
    <dgm:pt modelId="{74BC38B1-F334-4CD3-91C2-0BEDFF6BB801}">
      <dgm:prSet phldrT="[Tekstas]" custT="1"/>
      <dgm:spPr/>
      <dgm:t>
        <a:bodyPr/>
        <a:lstStyle/>
        <a:p>
          <a:r>
            <a:rPr lang="lt-LT" sz="1800" b="1" dirty="0">
              <a:solidFill>
                <a:schemeClr val="tx1"/>
              </a:solidFill>
            </a:rPr>
            <a:t>KLAUSK</a:t>
          </a:r>
          <a:endParaRPr lang="en-GB" sz="1800" b="1" dirty="0">
            <a:solidFill>
              <a:schemeClr val="tx1"/>
            </a:solidFill>
          </a:endParaRPr>
        </a:p>
      </dgm:t>
    </dgm:pt>
    <dgm:pt modelId="{49833A2A-0118-4466-A052-50BC2228011A}" type="parTrans" cxnId="{8334F04C-37F1-4085-B6F5-6C4CF5FF7724}">
      <dgm:prSet/>
      <dgm:spPr/>
      <dgm:t>
        <a:bodyPr/>
        <a:lstStyle/>
        <a:p>
          <a:endParaRPr lang="en-GB" sz="1800" b="1">
            <a:solidFill>
              <a:schemeClr val="tx1"/>
            </a:solidFill>
          </a:endParaRPr>
        </a:p>
      </dgm:t>
    </dgm:pt>
    <dgm:pt modelId="{A1A0841D-6552-4433-8431-3080D6D69AAE}" type="sibTrans" cxnId="{8334F04C-37F1-4085-B6F5-6C4CF5FF7724}">
      <dgm:prSet/>
      <dgm:spPr/>
      <dgm:t>
        <a:bodyPr/>
        <a:lstStyle/>
        <a:p>
          <a:endParaRPr lang="en-GB" sz="1800" b="1">
            <a:solidFill>
              <a:schemeClr val="tx1"/>
            </a:solidFill>
          </a:endParaRPr>
        </a:p>
      </dgm:t>
    </dgm:pt>
    <dgm:pt modelId="{627EEE5F-9C18-44EF-BB6B-4C093866AD7E}">
      <dgm:prSet phldrT="[Tekstas]" custT="1"/>
      <dgm:spPr/>
      <dgm:t>
        <a:bodyPr/>
        <a:lstStyle/>
        <a:p>
          <a:r>
            <a:rPr lang="lt-LT" sz="1800" b="1" dirty="0">
              <a:solidFill>
                <a:schemeClr val="tx1"/>
              </a:solidFill>
            </a:rPr>
            <a:t>IEŠKOK</a:t>
          </a:r>
          <a:endParaRPr lang="en-GB" sz="1800" b="1" dirty="0">
            <a:solidFill>
              <a:schemeClr val="tx1"/>
            </a:solidFill>
          </a:endParaRPr>
        </a:p>
      </dgm:t>
    </dgm:pt>
    <dgm:pt modelId="{993C949F-7E43-473A-9999-6BE4C5433C7D}" type="parTrans" cxnId="{2FB748FE-1642-4ED1-84E3-970D389F8C13}">
      <dgm:prSet/>
      <dgm:spPr/>
      <dgm:t>
        <a:bodyPr/>
        <a:lstStyle/>
        <a:p>
          <a:endParaRPr lang="en-GB" sz="1800" b="1">
            <a:solidFill>
              <a:schemeClr val="tx1"/>
            </a:solidFill>
          </a:endParaRPr>
        </a:p>
      </dgm:t>
    </dgm:pt>
    <dgm:pt modelId="{A02C4262-4F9F-4442-B2DB-C8FB44A5779C}" type="sibTrans" cxnId="{2FB748FE-1642-4ED1-84E3-970D389F8C13}">
      <dgm:prSet/>
      <dgm:spPr/>
      <dgm:t>
        <a:bodyPr/>
        <a:lstStyle/>
        <a:p>
          <a:endParaRPr lang="en-GB" sz="1800" b="1">
            <a:solidFill>
              <a:schemeClr val="tx1"/>
            </a:solidFill>
          </a:endParaRPr>
        </a:p>
      </dgm:t>
    </dgm:pt>
    <dgm:pt modelId="{B0284889-EC2A-4781-9A7D-D179044658F5}">
      <dgm:prSet phldrT="[Tekstas]" custT="1"/>
      <dgm:spPr/>
      <dgm:t>
        <a:bodyPr/>
        <a:lstStyle/>
        <a:p>
          <a:r>
            <a:rPr lang="lt-LT" sz="1800" b="1" dirty="0">
              <a:solidFill>
                <a:schemeClr val="tx1"/>
              </a:solidFill>
            </a:rPr>
            <a:t>VERTINK</a:t>
          </a:r>
          <a:endParaRPr lang="en-GB" sz="1800" b="1" dirty="0">
            <a:solidFill>
              <a:schemeClr val="tx1"/>
            </a:solidFill>
          </a:endParaRPr>
        </a:p>
      </dgm:t>
    </dgm:pt>
    <dgm:pt modelId="{18BB7916-A387-410C-89BE-E3BEBDBCF713}" type="parTrans" cxnId="{2A641346-1151-4DE9-91E8-3E3265FC2231}">
      <dgm:prSet/>
      <dgm:spPr/>
      <dgm:t>
        <a:bodyPr/>
        <a:lstStyle/>
        <a:p>
          <a:endParaRPr lang="en-GB" sz="1800" b="1">
            <a:solidFill>
              <a:schemeClr val="tx1"/>
            </a:solidFill>
          </a:endParaRPr>
        </a:p>
      </dgm:t>
    </dgm:pt>
    <dgm:pt modelId="{3E4AF5A7-5551-43A3-80DB-C4030B5E4126}" type="sibTrans" cxnId="{2A641346-1151-4DE9-91E8-3E3265FC2231}">
      <dgm:prSet/>
      <dgm:spPr/>
      <dgm:t>
        <a:bodyPr/>
        <a:lstStyle/>
        <a:p>
          <a:endParaRPr lang="en-GB" sz="1800" b="1">
            <a:solidFill>
              <a:schemeClr val="tx1"/>
            </a:solidFill>
          </a:endParaRPr>
        </a:p>
      </dgm:t>
    </dgm:pt>
    <dgm:pt modelId="{107C9D13-B9E3-4406-A298-ED67FA11AF12}">
      <dgm:prSet phldrT="[Tekstas]" custT="1"/>
      <dgm:spPr/>
      <dgm:t>
        <a:bodyPr/>
        <a:lstStyle/>
        <a:p>
          <a:r>
            <a:rPr lang="lt-LT" sz="1800" b="1" dirty="0">
              <a:solidFill>
                <a:schemeClr val="tx1"/>
              </a:solidFill>
            </a:rPr>
            <a:t>TAIKYK</a:t>
          </a:r>
          <a:endParaRPr lang="en-GB" sz="1800" b="1" dirty="0">
            <a:solidFill>
              <a:schemeClr val="tx1"/>
            </a:solidFill>
          </a:endParaRPr>
        </a:p>
      </dgm:t>
    </dgm:pt>
    <dgm:pt modelId="{CB8FAB9C-FB66-4CCC-B02A-8BA1F9876E44}" type="parTrans" cxnId="{B345AA5C-E426-44EF-B39C-18E84113ECFD}">
      <dgm:prSet/>
      <dgm:spPr/>
      <dgm:t>
        <a:bodyPr/>
        <a:lstStyle/>
        <a:p>
          <a:endParaRPr lang="en-GB" sz="1800" b="1">
            <a:solidFill>
              <a:schemeClr val="tx1"/>
            </a:solidFill>
          </a:endParaRPr>
        </a:p>
      </dgm:t>
    </dgm:pt>
    <dgm:pt modelId="{2FBCB920-9947-446C-AA60-999211A849C1}" type="sibTrans" cxnId="{B345AA5C-E426-44EF-B39C-18E84113ECFD}">
      <dgm:prSet/>
      <dgm:spPr/>
      <dgm:t>
        <a:bodyPr/>
        <a:lstStyle/>
        <a:p>
          <a:endParaRPr lang="en-GB" sz="1800" b="1">
            <a:solidFill>
              <a:schemeClr val="tx1"/>
            </a:solidFill>
          </a:endParaRPr>
        </a:p>
      </dgm:t>
    </dgm:pt>
    <dgm:pt modelId="{8E14BFE2-A04F-4EBD-86D8-4A04A5FDBF03}">
      <dgm:prSet phldrT="[Tekstas]" custT="1"/>
      <dgm:spPr/>
      <dgm:t>
        <a:bodyPr/>
        <a:lstStyle/>
        <a:p>
          <a:r>
            <a:rPr lang="lt-LT" sz="1800" b="1" dirty="0">
              <a:solidFill>
                <a:schemeClr val="tx1"/>
              </a:solidFill>
            </a:rPr>
            <a:t>ĮVERTINK</a:t>
          </a:r>
          <a:endParaRPr lang="en-GB" sz="1800" b="1" dirty="0">
            <a:solidFill>
              <a:schemeClr val="tx1"/>
            </a:solidFill>
          </a:endParaRPr>
        </a:p>
      </dgm:t>
    </dgm:pt>
    <dgm:pt modelId="{B2777817-E3BD-4732-B5A4-5218BC22E0A4}" type="parTrans" cxnId="{55E5FBC7-DDA5-47DA-9F45-06FF64DD8C6C}">
      <dgm:prSet/>
      <dgm:spPr/>
      <dgm:t>
        <a:bodyPr/>
        <a:lstStyle/>
        <a:p>
          <a:endParaRPr lang="en-GB" sz="1800" b="1">
            <a:solidFill>
              <a:schemeClr val="tx1"/>
            </a:solidFill>
          </a:endParaRPr>
        </a:p>
      </dgm:t>
    </dgm:pt>
    <dgm:pt modelId="{AD8C8E1E-CA84-44D0-B1C6-F63F5AF6171E}" type="sibTrans" cxnId="{55E5FBC7-DDA5-47DA-9F45-06FF64DD8C6C}">
      <dgm:prSet/>
      <dgm:spPr/>
      <dgm:t>
        <a:bodyPr/>
        <a:lstStyle/>
        <a:p>
          <a:endParaRPr lang="en-GB" sz="1800" b="1">
            <a:solidFill>
              <a:schemeClr val="tx1"/>
            </a:solidFill>
          </a:endParaRPr>
        </a:p>
      </dgm:t>
    </dgm:pt>
    <dgm:pt modelId="{4818FE59-FF68-4840-90A3-535FF4EA7605}" type="pres">
      <dgm:prSet presAssocID="{0AD884A5-6FB3-4391-9169-F5F35CD69635}" presName="arrowDiagram" presStyleCnt="0">
        <dgm:presLayoutVars>
          <dgm:chMax val="5"/>
          <dgm:dir/>
          <dgm:resizeHandles val="exact"/>
        </dgm:presLayoutVars>
      </dgm:prSet>
      <dgm:spPr/>
    </dgm:pt>
    <dgm:pt modelId="{7097A61F-B42F-46AB-BEE9-88671982DA32}" type="pres">
      <dgm:prSet presAssocID="{0AD884A5-6FB3-4391-9169-F5F35CD69635}" presName="arrow" presStyleLbl="bgShp" presStyleIdx="0" presStyleCnt="1"/>
      <dgm:spPr/>
    </dgm:pt>
    <dgm:pt modelId="{79FEDCD9-B9FB-4B5B-96E2-BDF3A7DA21AF}" type="pres">
      <dgm:prSet presAssocID="{0AD884A5-6FB3-4391-9169-F5F35CD69635}" presName="arrowDiagram5" presStyleCnt="0"/>
      <dgm:spPr/>
    </dgm:pt>
    <dgm:pt modelId="{403137AA-3CB8-4F8F-B85F-57BE78F50EBF}" type="pres">
      <dgm:prSet presAssocID="{74BC38B1-F334-4CD3-91C2-0BEDFF6BB801}" presName="bullet5a" presStyleLbl="node1" presStyleIdx="0" presStyleCnt="5"/>
      <dgm:spPr/>
    </dgm:pt>
    <dgm:pt modelId="{4FAE3A7F-5C6F-4404-B6D1-4DCBBFE9C701}" type="pres">
      <dgm:prSet presAssocID="{74BC38B1-F334-4CD3-91C2-0BEDFF6BB801}" presName="textBox5a" presStyleLbl="revTx" presStyleIdx="0" presStyleCnt="5" custScaleX="153302">
        <dgm:presLayoutVars>
          <dgm:bulletEnabled val="1"/>
        </dgm:presLayoutVars>
      </dgm:prSet>
      <dgm:spPr/>
    </dgm:pt>
    <dgm:pt modelId="{DF508EA2-C2D0-49B9-B42C-4277139E9136}" type="pres">
      <dgm:prSet presAssocID="{627EEE5F-9C18-44EF-BB6B-4C093866AD7E}" presName="bullet5b" presStyleLbl="node1" presStyleIdx="1" presStyleCnt="5"/>
      <dgm:spPr/>
    </dgm:pt>
    <dgm:pt modelId="{F58D591D-A14E-44F6-B873-0D03F07EE8CC}" type="pres">
      <dgm:prSet presAssocID="{627EEE5F-9C18-44EF-BB6B-4C093866AD7E}" presName="textBox5b" presStyleLbl="revTx" presStyleIdx="1" presStyleCnt="5" custScaleX="142573">
        <dgm:presLayoutVars>
          <dgm:bulletEnabled val="1"/>
        </dgm:presLayoutVars>
      </dgm:prSet>
      <dgm:spPr/>
    </dgm:pt>
    <dgm:pt modelId="{999EA2E4-3864-4CE4-8F02-5A188043DF57}" type="pres">
      <dgm:prSet presAssocID="{B0284889-EC2A-4781-9A7D-D179044658F5}" presName="bullet5c" presStyleLbl="node1" presStyleIdx="2" presStyleCnt="5"/>
      <dgm:spPr/>
    </dgm:pt>
    <dgm:pt modelId="{E1725009-3B61-45C6-9154-CDC8B199E51C}" type="pres">
      <dgm:prSet presAssocID="{B0284889-EC2A-4781-9A7D-D179044658F5}" presName="textBox5c" presStyleLbl="revTx" presStyleIdx="2" presStyleCnt="5" custScaleX="127231">
        <dgm:presLayoutVars>
          <dgm:bulletEnabled val="1"/>
        </dgm:presLayoutVars>
      </dgm:prSet>
      <dgm:spPr/>
    </dgm:pt>
    <dgm:pt modelId="{8CF18124-8E40-4650-8C2B-860B1DFAA580}" type="pres">
      <dgm:prSet presAssocID="{107C9D13-B9E3-4406-A298-ED67FA11AF12}" presName="bullet5d" presStyleLbl="node1" presStyleIdx="3" presStyleCnt="5"/>
      <dgm:spPr/>
    </dgm:pt>
    <dgm:pt modelId="{F35096BF-B0E5-4143-9B25-71E36F4DE42F}" type="pres">
      <dgm:prSet presAssocID="{107C9D13-B9E3-4406-A298-ED67FA11AF12}" presName="textBox5d" presStyleLbl="revTx" presStyleIdx="3" presStyleCnt="5">
        <dgm:presLayoutVars>
          <dgm:bulletEnabled val="1"/>
        </dgm:presLayoutVars>
      </dgm:prSet>
      <dgm:spPr/>
    </dgm:pt>
    <dgm:pt modelId="{6EDCCF81-38E4-4ECF-A854-07B26683DCB7}" type="pres">
      <dgm:prSet presAssocID="{8E14BFE2-A04F-4EBD-86D8-4A04A5FDBF03}" presName="bullet5e" presStyleLbl="node1" presStyleIdx="4" presStyleCnt="5"/>
      <dgm:spPr/>
    </dgm:pt>
    <dgm:pt modelId="{F9F45948-2152-4217-8F9E-4BCD8D3280FB}" type="pres">
      <dgm:prSet presAssocID="{8E14BFE2-A04F-4EBD-86D8-4A04A5FDBF03}" presName="textBox5e" presStyleLbl="revTx" presStyleIdx="4" presStyleCnt="5" custScaleX="127737">
        <dgm:presLayoutVars>
          <dgm:bulletEnabled val="1"/>
        </dgm:presLayoutVars>
      </dgm:prSet>
      <dgm:spPr/>
    </dgm:pt>
  </dgm:ptLst>
  <dgm:cxnLst>
    <dgm:cxn modelId="{BDE6CE32-F74A-4036-A2F2-FFA3C809C052}" type="presOf" srcId="{107C9D13-B9E3-4406-A298-ED67FA11AF12}" destId="{F35096BF-B0E5-4143-9B25-71E36F4DE42F}" srcOrd="0" destOrd="0" presId="urn:microsoft.com/office/officeart/2005/8/layout/arrow2"/>
    <dgm:cxn modelId="{AAA3E033-61D8-42EB-B7ED-AAD174D60F1F}" type="presOf" srcId="{627EEE5F-9C18-44EF-BB6B-4C093866AD7E}" destId="{F58D591D-A14E-44F6-B873-0D03F07EE8CC}" srcOrd="0" destOrd="0" presId="urn:microsoft.com/office/officeart/2005/8/layout/arrow2"/>
    <dgm:cxn modelId="{9A3B7838-EB2C-4E87-A56E-59B074639A51}" type="presOf" srcId="{0AD884A5-6FB3-4391-9169-F5F35CD69635}" destId="{4818FE59-FF68-4840-90A3-535FF4EA7605}" srcOrd="0" destOrd="0" presId="urn:microsoft.com/office/officeart/2005/8/layout/arrow2"/>
    <dgm:cxn modelId="{B345AA5C-E426-44EF-B39C-18E84113ECFD}" srcId="{0AD884A5-6FB3-4391-9169-F5F35CD69635}" destId="{107C9D13-B9E3-4406-A298-ED67FA11AF12}" srcOrd="3" destOrd="0" parTransId="{CB8FAB9C-FB66-4CCC-B02A-8BA1F9876E44}" sibTransId="{2FBCB920-9947-446C-AA60-999211A849C1}"/>
    <dgm:cxn modelId="{2A641346-1151-4DE9-91E8-3E3265FC2231}" srcId="{0AD884A5-6FB3-4391-9169-F5F35CD69635}" destId="{B0284889-EC2A-4781-9A7D-D179044658F5}" srcOrd="2" destOrd="0" parTransId="{18BB7916-A387-410C-89BE-E3BEBDBCF713}" sibTransId="{3E4AF5A7-5551-43A3-80DB-C4030B5E4126}"/>
    <dgm:cxn modelId="{8334F04C-37F1-4085-B6F5-6C4CF5FF7724}" srcId="{0AD884A5-6FB3-4391-9169-F5F35CD69635}" destId="{74BC38B1-F334-4CD3-91C2-0BEDFF6BB801}" srcOrd="0" destOrd="0" parTransId="{49833A2A-0118-4466-A052-50BC2228011A}" sibTransId="{A1A0841D-6552-4433-8431-3080D6D69AAE}"/>
    <dgm:cxn modelId="{0DFB95AD-37F1-4473-8822-811F5A734F2B}" type="presOf" srcId="{74BC38B1-F334-4CD3-91C2-0BEDFF6BB801}" destId="{4FAE3A7F-5C6F-4404-B6D1-4DCBBFE9C701}" srcOrd="0" destOrd="0" presId="urn:microsoft.com/office/officeart/2005/8/layout/arrow2"/>
    <dgm:cxn modelId="{55E5FBC7-DDA5-47DA-9F45-06FF64DD8C6C}" srcId="{0AD884A5-6FB3-4391-9169-F5F35CD69635}" destId="{8E14BFE2-A04F-4EBD-86D8-4A04A5FDBF03}" srcOrd="4" destOrd="0" parTransId="{B2777817-E3BD-4732-B5A4-5218BC22E0A4}" sibTransId="{AD8C8E1E-CA84-44D0-B1C6-F63F5AF6171E}"/>
    <dgm:cxn modelId="{6B7349D9-FD85-405C-8643-B87E77E240D7}" type="presOf" srcId="{8E14BFE2-A04F-4EBD-86D8-4A04A5FDBF03}" destId="{F9F45948-2152-4217-8F9E-4BCD8D3280FB}" srcOrd="0" destOrd="0" presId="urn:microsoft.com/office/officeart/2005/8/layout/arrow2"/>
    <dgm:cxn modelId="{6B7AE4E6-E4E7-4775-AFAE-C32115496915}" type="presOf" srcId="{B0284889-EC2A-4781-9A7D-D179044658F5}" destId="{E1725009-3B61-45C6-9154-CDC8B199E51C}" srcOrd="0" destOrd="0" presId="urn:microsoft.com/office/officeart/2005/8/layout/arrow2"/>
    <dgm:cxn modelId="{2FB748FE-1642-4ED1-84E3-970D389F8C13}" srcId="{0AD884A5-6FB3-4391-9169-F5F35CD69635}" destId="{627EEE5F-9C18-44EF-BB6B-4C093866AD7E}" srcOrd="1" destOrd="0" parTransId="{993C949F-7E43-473A-9999-6BE4C5433C7D}" sibTransId="{A02C4262-4F9F-4442-B2DB-C8FB44A5779C}"/>
    <dgm:cxn modelId="{A56B797B-151D-461B-AFE7-16AED6D9049E}" type="presParOf" srcId="{4818FE59-FF68-4840-90A3-535FF4EA7605}" destId="{7097A61F-B42F-46AB-BEE9-88671982DA32}" srcOrd="0" destOrd="0" presId="urn:microsoft.com/office/officeart/2005/8/layout/arrow2"/>
    <dgm:cxn modelId="{E97E74E8-B448-41A5-BC89-05354BBB9CBB}" type="presParOf" srcId="{4818FE59-FF68-4840-90A3-535FF4EA7605}" destId="{79FEDCD9-B9FB-4B5B-96E2-BDF3A7DA21AF}" srcOrd="1" destOrd="0" presId="urn:microsoft.com/office/officeart/2005/8/layout/arrow2"/>
    <dgm:cxn modelId="{FBB60B12-7389-41A7-8040-DCBFD8E8ACBC}" type="presParOf" srcId="{79FEDCD9-B9FB-4B5B-96E2-BDF3A7DA21AF}" destId="{403137AA-3CB8-4F8F-B85F-57BE78F50EBF}" srcOrd="0" destOrd="0" presId="urn:microsoft.com/office/officeart/2005/8/layout/arrow2"/>
    <dgm:cxn modelId="{14F8CBCA-4ABB-432F-B5B6-A034A30BD8CD}" type="presParOf" srcId="{79FEDCD9-B9FB-4B5B-96E2-BDF3A7DA21AF}" destId="{4FAE3A7F-5C6F-4404-B6D1-4DCBBFE9C701}" srcOrd="1" destOrd="0" presId="urn:microsoft.com/office/officeart/2005/8/layout/arrow2"/>
    <dgm:cxn modelId="{29878CA6-207B-4F51-9BD4-5583A4C456C8}" type="presParOf" srcId="{79FEDCD9-B9FB-4B5B-96E2-BDF3A7DA21AF}" destId="{DF508EA2-C2D0-49B9-B42C-4277139E9136}" srcOrd="2" destOrd="0" presId="urn:microsoft.com/office/officeart/2005/8/layout/arrow2"/>
    <dgm:cxn modelId="{008D9C65-E022-4C41-B56F-3C0B1CA43F2A}" type="presParOf" srcId="{79FEDCD9-B9FB-4B5B-96E2-BDF3A7DA21AF}" destId="{F58D591D-A14E-44F6-B873-0D03F07EE8CC}" srcOrd="3" destOrd="0" presId="urn:microsoft.com/office/officeart/2005/8/layout/arrow2"/>
    <dgm:cxn modelId="{CE08ED41-A497-4AC3-9626-4C0EDE15E6E5}" type="presParOf" srcId="{79FEDCD9-B9FB-4B5B-96E2-BDF3A7DA21AF}" destId="{999EA2E4-3864-4CE4-8F02-5A188043DF57}" srcOrd="4" destOrd="0" presId="urn:microsoft.com/office/officeart/2005/8/layout/arrow2"/>
    <dgm:cxn modelId="{9050E051-293D-4B86-A4E7-903E35C89357}" type="presParOf" srcId="{79FEDCD9-B9FB-4B5B-96E2-BDF3A7DA21AF}" destId="{E1725009-3B61-45C6-9154-CDC8B199E51C}" srcOrd="5" destOrd="0" presId="urn:microsoft.com/office/officeart/2005/8/layout/arrow2"/>
    <dgm:cxn modelId="{5B5B7A19-653B-489E-9FAE-650F0497C7F4}" type="presParOf" srcId="{79FEDCD9-B9FB-4B5B-96E2-BDF3A7DA21AF}" destId="{8CF18124-8E40-4650-8C2B-860B1DFAA580}" srcOrd="6" destOrd="0" presId="urn:microsoft.com/office/officeart/2005/8/layout/arrow2"/>
    <dgm:cxn modelId="{CFFDF963-C886-4910-B35B-D57BBFDCF39D}" type="presParOf" srcId="{79FEDCD9-B9FB-4B5B-96E2-BDF3A7DA21AF}" destId="{F35096BF-B0E5-4143-9B25-71E36F4DE42F}" srcOrd="7" destOrd="0" presId="urn:microsoft.com/office/officeart/2005/8/layout/arrow2"/>
    <dgm:cxn modelId="{A2416FBC-B2CB-40CD-8D82-E01D2CE489A9}" type="presParOf" srcId="{79FEDCD9-B9FB-4B5B-96E2-BDF3A7DA21AF}" destId="{6EDCCF81-38E4-4ECF-A854-07B26683DCB7}" srcOrd="8" destOrd="0" presId="urn:microsoft.com/office/officeart/2005/8/layout/arrow2"/>
    <dgm:cxn modelId="{A991A214-D490-4E49-B278-EF81F6342E0C}" type="presParOf" srcId="{79FEDCD9-B9FB-4B5B-96E2-BDF3A7DA21AF}" destId="{F9F45948-2152-4217-8F9E-4BCD8D3280FB}" srcOrd="9"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D44D7E-BCA2-4019-BE3D-5C3A81290909}" type="doc">
      <dgm:prSet loTypeId="urn:microsoft.com/office/officeart/2005/8/layout/matrix1" loCatId="matrix" qsTypeId="urn:microsoft.com/office/officeart/2005/8/quickstyle/simple2" qsCatId="simple" csTypeId="urn:microsoft.com/office/officeart/2005/8/colors/accent3_5" csCatId="accent3" phldr="1"/>
      <dgm:spPr/>
      <dgm:t>
        <a:bodyPr/>
        <a:lstStyle/>
        <a:p>
          <a:endParaRPr lang="en-GB"/>
        </a:p>
      </dgm:t>
    </dgm:pt>
    <dgm:pt modelId="{F4EAE699-6BA5-4622-AAF4-9D6F531CB1B8}">
      <dgm:prSet phldrT="[Tekstas]" custT="1"/>
      <dgm:spPr/>
      <dgm:t>
        <a:bodyPr/>
        <a:lstStyle/>
        <a:p>
          <a:r>
            <a:rPr lang="lt-LT" sz="2000" b="1">
              <a:latin typeface="Times New Roman" panose="02020603050405020304" pitchFamily="18" charset="0"/>
              <a:cs typeface="Times New Roman" panose="02020603050405020304" pitchFamily="18" charset="0"/>
            </a:rPr>
            <a:t>5 etapas. Išvadų ir rekomendacijų parengimas</a:t>
          </a:r>
          <a:endParaRPr lang="en-GB" sz="2000" b="1">
            <a:latin typeface="Times New Roman" panose="02020603050405020304" pitchFamily="18" charset="0"/>
            <a:cs typeface="Times New Roman" panose="02020603050405020304" pitchFamily="18" charset="0"/>
          </a:endParaRPr>
        </a:p>
      </dgm:t>
    </dgm:pt>
    <dgm:pt modelId="{056B4AEB-306C-4A92-84E6-B614BBD58EA9}" type="parTrans" cxnId="{0A716411-F16F-4582-A50E-4643DCA97CB5}">
      <dgm:prSet/>
      <dgm:spPr/>
      <dgm:t>
        <a:bodyPr/>
        <a:lstStyle/>
        <a:p>
          <a:endParaRPr lang="en-GB" sz="2000"/>
        </a:p>
      </dgm:t>
    </dgm:pt>
    <dgm:pt modelId="{EFA7D6B0-7506-4EF9-A2AE-0273B02210B3}" type="sibTrans" cxnId="{0A716411-F16F-4582-A50E-4643DCA97CB5}">
      <dgm:prSet/>
      <dgm:spPr/>
      <dgm:t>
        <a:bodyPr/>
        <a:lstStyle/>
        <a:p>
          <a:endParaRPr lang="en-GB" sz="2000"/>
        </a:p>
      </dgm:t>
    </dgm:pt>
    <dgm:pt modelId="{5724D69F-1408-4C91-800F-F207A4FB8347}">
      <dgm:prSet phldrT="[Tekstas]" custT="1"/>
      <dgm:spPr/>
      <dgm:t>
        <a:bodyPr/>
        <a:lstStyle/>
        <a:p>
          <a:pPr>
            <a:lnSpc>
              <a:spcPct val="100000"/>
            </a:lnSpc>
            <a:spcAft>
              <a:spcPts val="0"/>
            </a:spcAft>
          </a:pPr>
          <a:endParaRPr lang="lt-LT" sz="2000" b="1" dirty="0">
            <a:latin typeface="Times New Roman" panose="02020603050405020304" pitchFamily="18" charset="0"/>
            <a:cs typeface="Times New Roman" panose="02020603050405020304" pitchFamily="18" charset="0"/>
          </a:endParaRPr>
        </a:p>
        <a:p>
          <a:pPr>
            <a:lnSpc>
              <a:spcPct val="100000"/>
            </a:lnSpc>
            <a:spcAft>
              <a:spcPts val="0"/>
            </a:spcAft>
          </a:pPr>
          <a:r>
            <a:rPr lang="lt-LT" sz="2000" b="1" dirty="0">
              <a:solidFill>
                <a:schemeClr val="tx1"/>
              </a:solidFill>
              <a:latin typeface="Times New Roman" panose="02020603050405020304" pitchFamily="18" charset="0"/>
              <a:cs typeface="Times New Roman" panose="02020603050405020304" pitchFamily="18" charset="0"/>
            </a:rPr>
            <a:t>1 etapas. Mokslinės ir metodinės literatūros,  teisės aktų analizė</a:t>
          </a:r>
        </a:p>
        <a:p>
          <a:pPr>
            <a:lnSpc>
              <a:spcPct val="100000"/>
            </a:lnSpc>
            <a:spcAft>
              <a:spcPts val="0"/>
            </a:spcAft>
          </a:pPr>
          <a:r>
            <a:rPr lang="lt-LT" sz="2000" b="0" i="1" dirty="0">
              <a:solidFill>
                <a:schemeClr val="tx1"/>
              </a:solidFill>
              <a:latin typeface="Times New Roman" panose="02020603050405020304" pitchFamily="18" charset="0"/>
              <a:cs typeface="Times New Roman" panose="02020603050405020304" pitchFamily="18" charset="0"/>
            </a:rPr>
            <a:t>- išgryninti įrodymais grįstos slaugos ir įrodymais grįstos slaugos mokymo </a:t>
          </a:r>
        </a:p>
        <a:p>
          <a:pPr>
            <a:lnSpc>
              <a:spcPct val="100000"/>
            </a:lnSpc>
            <a:spcAft>
              <a:spcPts val="0"/>
            </a:spcAft>
          </a:pPr>
          <a:r>
            <a:rPr lang="lt-LT" sz="2000" b="0" i="1" dirty="0">
              <a:solidFill>
                <a:schemeClr val="tx1"/>
              </a:solidFill>
              <a:latin typeface="Times New Roman" panose="02020603050405020304" pitchFamily="18" charset="0"/>
              <a:cs typeface="Times New Roman" panose="02020603050405020304" pitchFamily="18" charset="0"/>
            </a:rPr>
            <a:t>konceptai </a:t>
          </a:r>
        </a:p>
        <a:p>
          <a:pPr>
            <a:lnSpc>
              <a:spcPct val="100000"/>
            </a:lnSpc>
            <a:spcAft>
              <a:spcPts val="0"/>
            </a:spcAft>
          </a:pPr>
          <a:r>
            <a:rPr lang="lt-LT" sz="2000" b="0" i="1" dirty="0">
              <a:solidFill>
                <a:schemeClr val="tx1"/>
              </a:solidFill>
              <a:latin typeface="Times New Roman" panose="02020603050405020304" pitchFamily="18" charset="0"/>
              <a:cs typeface="Times New Roman" panose="02020603050405020304" pitchFamily="18" charset="0"/>
            </a:rPr>
            <a:t>- pagrįsta įrodymais grįstos slaugos  </a:t>
          </a:r>
        </a:p>
        <a:p>
          <a:pPr>
            <a:lnSpc>
              <a:spcPct val="100000"/>
            </a:lnSpc>
            <a:spcAft>
              <a:spcPts val="0"/>
            </a:spcAft>
          </a:pPr>
          <a:r>
            <a:rPr lang="lt-LT" sz="2000" b="0" i="1" dirty="0">
              <a:solidFill>
                <a:schemeClr val="tx1"/>
              </a:solidFill>
              <a:latin typeface="Times New Roman" panose="02020603050405020304" pitchFamily="18" charset="0"/>
              <a:cs typeface="Times New Roman" panose="02020603050405020304" pitchFamily="18" charset="0"/>
            </a:rPr>
            <a:t>mokymo sistema</a:t>
          </a:r>
        </a:p>
      </dgm:t>
    </dgm:pt>
    <dgm:pt modelId="{343C1F9E-FCAE-4CDA-8B67-4207FEF40C3A}" type="parTrans" cxnId="{0C548EB5-8B36-4A9B-B01F-0DC11587B989}">
      <dgm:prSet/>
      <dgm:spPr/>
      <dgm:t>
        <a:bodyPr/>
        <a:lstStyle/>
        <a:p>
          <a:endParaRPr lang="en-GB" sz="2000"/>
        </a:p>
      </dgm:t>
    </dgm:pt>
    <dgm:pt modelId="{94CA3A51-381B-4B11-BEC0-04C06AF8C985}" type="sibTrans" cxnId="{0C548EB5-8B36-4A9B-B01F-0DC11587B989}">
      <dgm:prSet/>
      <dgm:spPr/>
      <dgm:t>
        <a:bodyPr/>
        <a:lstStyle/>
        <a:p>
          <a:endParaRPr lang="en-GB" sz="2000"/>
        </a:p>
      </dgm:t>
    </dgm:pt>
    <dgm:pt modelId="{F7AACCB3-D028-4328-B64B-5C7FCBA8F970}">
      <dgm:prSet phldrT="[Tekstas]" custT="1"/>
      <dgm:spPr/>
      <dgm:t>
        <a:bodyPr/>
        <a:lstStyle/>
        <a:p>
          <a:pPr>
            <a:lnSpc>
              <a:spcPct val="100000"/>
            </a:lnSpc>
            <a:spcAft>
              <a:spcPts val="0"/>
            </a:spcAft>
          </a:pPr>
          <a:endParaRPr lang="lt-LT" sz="2000" b="1" dirty="0">
            <a:latin typeface="Times New Roman" panose="02020603050405020304" pitchFamily="18" charset="0"/>
            <a:cs typeface="Times New Roman" panose="02020603050405020304" pitchFamily="18" charset="0"/>
          </a:endParaRPr>
        </a:p>
        <a:p>
          <a:pPr>
            <a:lnSpc>
              <a:spcPct val="100000"/>
            </a:lnSpc>
            <a:spcAft>
              <a:spcPts val="0"/>
            </a:spcAft>
          </a:pPr>
          <a:r>
            <a:rPr lang="lt-LT" sz="2000" b="1" dirty="0">
              <a:solidFill>
                <a:schemeClr val="tx1"/>
              </a:solidFill>
              <a:latin typeface="Times New Roman" panose="02020603050405020304" pitchFamily="18" charset="0"/>
              <a:cs typeface="Times New Roman" panose="02020603050405020304" pitchFamily="18" charset="0"/>
            </a:rPr>
            <a:t>2 etapas. Empirinio tyrimo paradigmos apibrėžimas (</a:t>
          </a:r>
          <a:r>
            <a:rPr lang="lt-LT" sz="2000" b="1" dirty="0" err="1">
              <a:solidFill>
                <a:schemeClr val="tx1"/>
              </a:solidFill>
              <a:latin typeface="Times New Roman" panose="02020603050405020304" pitchFamily="18" charset="0"/>
              <a:cs typeface="Times New Roman" panose="02020603050405020304" pitchFamily="18" charset="0"/>
            </a:rPr>
            <a:t>Creswell</a:t>
          </a:r>
          <a:r>
            <a:rPr lang="lt-LT" sz="2000" b="1" dirty="0">
              <a:solidFill>
                <a:schemeClr val="tx1"/>
              </a:solidFill>
              <a:latin typeface="Times New Roman" panose="02020603050405020304" pitchFamily="18" charset="0"/>
              <a:cs typeface="Times New Roman" panose="02020603050405020304" pitchFamily="18" charset="0"/>
            </a:rPr>
            <a:t> ir </a:t>
          </a:r>
          <a:r>
            <a:rPr lang="lt-LT" sz="2000" b="1" dirty="0" err="1">
              <a:solidFill>
                <a:schemeClr val="tx1"/>
              </a:solidFill>
              <a:latin typeface="Times New Roman" panose="02020603050405020304" pitchFamily="18" charset="0"/>
              <a:cs typeface="Times New Roman" panose="02020603050405020304" pitchFamily="18" charset="0"/>
            </a:rPr>
            <a:t>Creswell</a:t>
          </a:r>
          <a:r>
            <a:rPr lang="lt-LT" sz="2000" b="1" dirty="0">
              <a:solidFill>
                <a:schemeClr val="tx1"/>
              </a:solidFill>
              <a:latin typeface="Times New Roman" panose="02020603050405020304" pitchFamily="18" charset="0"/>
              <a:cs typeface="Times New Roman" panose="02020603050405020304" pitchFamily="18" charset="0"/>
            </a:rPr>
            <a:t>, 2018; </a:t>
          </a:r>
          <a:r>
            <a:rPr lang="lt-LT" sz="2000" b="1" dirty="0" err="1">
              <a:solidFill>
                <a:schemeClr val="tx1"/>
              </a:solidFill>
              <a:latin typeface="Times New Roman" panose="02020603050405020304" pitchFamily="18" charset="0"/>
              <a:cs typeface="Times New Roman" panose="02020603050405020304" pitchFamily="18" charset="0"/>
            </a:rPr>
            <a:t>Carspecken</a:t>
          </a:r>
          <a:r>
            <a:rPr lang="lt-LT" sz="2000" b="1" dirty="0">
              <a:solidFill>
                <a:schemeClr val="tx1"/>
              </a:solidFill>
              <a:latin typeface="Times New Roman" panose="02020603050405020304" pitchFamily="18" charset="0"/>
              <a:cs typeface="Times New Roman" panose="02020603050405020304" pitchFamily="18" charset="0"/>
            </a:rPr>
            <a:t>, 1996; </a:t>
          </a:r>
          <a:r>
            <a:rPr lang="lt-LT" sz="2000" b="1" dirty="0" err="1">
              <a:solidFill>
                <a:schemeClr val="tx1"/>
              </a:solidFill>
              <a:latin typeface="Times New Roman" panose="02020603050405020304" pitchFamily="18" charset="0"/>
              <a:cs typeface="Times New Roman" panose="02020603050405020304" pitchFamily="18" charset="0"/>
            </a:rPr>
            <a:t>Deway</a:t>
          </a:r>
          <a:r>
            <a:rPr lang="lt-LT" sz="2000" b="1" dirty="0">
              <a:solidFill>
                <a:schemeClr val="tx1"/>
              </a:solidFill>
              <a:latin typeface="Times New Roman" panose="02020603050405020304" pitchFamily="18" charset="0"/>
              <a:cs typeface="Times New Roman" panose="02020603050405020304" pitchFamily="18" charset="0"/>
            </a:rPr>
            <a:t>, 2013</a:t>
          </a:r>
          <a:r>
            <a:rPr lang="en-GB" sz="2000" b="1" dirty="0">
              <a:solidFill>
                <a:schemeClr val="tx1"/>
              </a:solidFill>
              <a:latin typeface="Times New Roman" panose="02020603050405020304" pitchFamily="18" charset="0"/>
              <a:cs typeface="Times New Roman" panose="02020603050405020304" pitchFamily="18" charset="0"/>
            </a:rPr>
            <a:t>)</a:t>
          </a:r>
          <a:endParaRPr lang="lt-LT" sz="2000" b="1" dirty="0">
            <a:solidFill>
              <a:schemeClr val="tx1"/>
            </a:solidFill>
            <a:latin typeface="Times New Roman" panose="02020603050405020304" pitchFamily="18" charset="0"/>
            <a:cs typeface="Times New Roman" panose="02020603050405020304" pitchFamily="18" charset="0"/>
          </a:endParaRPr>
        </a:p>
        <a:p>
          <a:pPr>
            <a:lnSpc>
              <a:spcPct val="100000"/>
            </a:lnSpc>
            <a:spcAft>
              <a:spcPts val="0"/>
            </a:spcAft>
          </a:pPr>
          <a:r>
            <a:rPr lang="lt-LT" sz="2000" b="0" i="1" dirty="0">
              <a:solidFill>
                <a:schemeClr val="tx1"/>
              </a:solidFill>
              <a:latin typeface="Times New Roman" panose="02020603050405020304" pitchFamily="18" charset="0"/>
              <a:cs typeface="Times New Roman" panose="02020603050405020304" pitchFamily="18" charset="0"/>
            </a:rPr>
            <a:t>-</a:t>
          </a:r>
          <a:r>
            <a:rPr lang="lt-LT" sz="2000" b="0" i="1" dirty="0" err="1">
              <a:solidFill>
                <a:schemeClr val="tx1"/>
              </a:solidFill>
              <a:latin typeface="Times New Roman" panose="02020603050405020304" pitchFamily="18" charset="0"/>
              <a:cs typeface="Times New Roman" panose="02020603050405020304" pitchFamily="18" charset="0"/>
            </a:rPr>
            <a:t>konstruktyvizmas</a:t>
          </a:r>
          <a:endParaRPr lang="lt-LT" sz="2000" b="0" i="1" dirty="0">
            <a:solidFill>
              <a:schemeClr val="tx1"/>
            </a:solidFill>
            <a:latin typeface="Times New Roman" panose="02020603050405020304" pitchFamily="18" charset="0"/>
            <a:cs typeface="Times New Roman" panose="02020603050405020304" pitchFamily="18" charset="0"/>
          </a:endParaRPr>
        </a:p>
        <a:p>
          <a:pPr>
            <a:lnSpc>
              <a:spcPct val="100000"/>
            </a:lnSpc>
            <a:spcAft>
              <a:spcPts val="0"/>
            </a:spcAft>
          </a:pPr>
          <a:r>
            <a:rPr lang="lt-LT" sz="2000" b="0" i="1" dirty="0">
              <a:solidFill>
                <a:schemeClr val="tx1"/>
              </a:solidFill>
              <a:latin typeface="Times New Roman" panose="02020603050405020304" pitchFamily="18" charset="0"/>
              <a:cs typeface="Times New Roman" panose="02020603050405020304" pitchFamily="18" charset="0"/>
            </a:rPr>
            <a:t>- kritinė teorija</a:t>
          </a:r>
        </a:p>
        <a:p>
          <a:pPr>
            <a:lnSpc>
              <a:spcPct val="100000"/>
            </a:lnSpc>
            <a:spcAft>
              <a:spcPts val="0"/>
            </a:spcAft>
          </a:pPr>
          <a:r>
            <a:rPr lang="lt-LT" sz="2000" b="0" i="1" dirty="0">
              <a:solidFill>
                <a:schemeClr val="tx1"/>
              </a:solidFill>
              <a:latin typeface="Times New Roman" panose="02020603050405020304" pitchFamily="18" charset="0"/>
              <a:cs typeface="Times New Roman" panose="02020603050405020304" pitchFamily="18" charset="0"/>
            </a:rPr>
            <a:t>- pragmatizmas</a:t>
          </a:r>
          <a:endParaRPr lang="en-GB" sz="2000" b="0" i="1" dirty="0">
            <a:solidFill>
              <a:schemeClr val="tx1"/>
            </a:solidFill>
            <a:latin typeface="Times New Roman" panose="02020603050405020304" pitchFamily="18" charset="0"/>
            <a:cs typeface="Times New Roman" panose="02020603050405020304" pitchFamily="18" charset="0"/>
          </a:endParaRPr>
        </a:p>
      </dgm:t>
    </dgm:pt>
    <dgm:pt modelId="{DF63628D-022C-429E-9BE5-4C8244E8076A}" type="parTrans" cxnId="{0FA34515-17FF-4931-BDC1-A2F733D5F457}">
      <dgm:prSet/>
      <dgm:spPr/>
      <dgm:t>
        <a:bodyPr/>
        <a:lstStyle/>
        <a:p>
          <a:endParaRPr lang="en-GB" sz="2000"/>
        </a:p>
      </dgm:t>
    </dgm:pt>
    <dgm:pt modelId="{B68ABBE7-9278-4467-AC99-42DFC3458493}" type="sibTrans" cxnId="{0FA34515-17FF-4931-BDC1-A2F733D5F457}">
      <dgm:prSet/>
      <dgm:spPr/>
      <dgm:t>
        <a:bodyPr/>
        <a:lstStyle/>
        <a:p>
          <a:endParaRPr lang="en-GB" sz="2000"/>
        </a:p>
      </dgm:t>
    </dgm:pt>
    <dgm:pt modelId="{EB554C9E-F74A-40A0-B338-3F79CAB5F8FA}">
      <dgm:prSet phldrT="[Tekstas]" custT="1"/>
      <dgm:spPr/>
      <dgm:t>
        <a:bodyPr/>
        <a:lstStyle/>
        <a:p>
          <a:pPr algn="ctr">
            <a:lnSpc>
              <a:spcPct val="100000"/>
            </a:lnSpc>
            <a:spcAft>
              <a:spcPts val="0"/>
            </a:spcAft>
          </a:pPr>
          <a:r>
            <a:rPr lang="lt-LT" sz="2000" b="1" dirty="0">
              <a:solidFill>
                <a:schemeClr val="tx1"/>
              </a:solidFill>
              <a:latin typeface="Times New Roman" panose="02020603050405020304" pitchFamily="18" charset="0"/>
              <a:cs typeface="Times New Roman" panose="02020603050405020304" pitchFamily="18" charset="0"/>
            </a:rPr>
            <a:t>4 etapas. Tyrimo duomenų rinkimas, taikant mišrių metodų prieigą</a:t>
          </a:r>
          <a:endParaRPr lang="en-GB" sz="2000" b="1" dirty="0">
            <a:solidFill>
              <a:schemeClr val="tx1"/>
            </a:solidFill>
            <a:latin typeface="Times New Roman" panose="02020603050405020304" pitchFamily="18" charset="0"/>
            <a:cs typeface="Times New Roman" panose="02020603050405020304" pitchFamily="18" charset="0"/>
          </a:endParaRPr>
        </a:p>
        <a:p>
          <a:pPr algn="ctr">
            <a:lnSpc>
              <a:spcPct val="100000"/>
            </a:lnSpc>
            <a:spcAft>
              <a:spcPts val="0"/>
            </a:spcAft>
          </a:pPr>
          <a:r>
            <a:rPr lang="lt-LT" sz="2000" i="1" dirty="0">
              <a:solidFill>
                <a:schemeClr val="tx1"/>
              </a:solidFill>
              <a:latin typeface="Times New Roman" panose="02020603050405020304" pitchFamily="18" charset="0"/>
              <a:cs typeface="Times New Roman" panose="02020603050405020304" pitchFamily="18" charset="0"/>
            </a:rPr>
            <a:t>Kiekybinių duomenų analizė. Statistinės duomenų analizės metodai: </a:t>
          </a:r>
          <a:r>
            <a:rPr lang="lt-LT" sz="2000" i="1" dirty="0" err="1">
              <a:solidFill>
                <a:schemeClr val="tx1"/>
              </a:solidFill>
              <a:latin typeface="Times New Roman" panose="02020603050405020304" pitchFamily="18" charset="0"/>
              <a:cs typeface="Times New Roman" panose="02020603050405020304" pitchFamily="18" charset="0"/>
            </a:rPr>
            <a:t>faktorinė</a:t>
          </a:r>
          <a:r>
            <a:rPr lang="lt-LT" sz="2000" i="1" dirty="0">
              <a:solidFill>
                <a:schemeClr val="tx1"/>
              </a:solidFill>
              <a:latin typeface="Times New Roman" panose="02020603050405020304" pitchFamily="18" charset="0"/>
              <a:cs typeface="Times New Roman" panose="02020603050405020304" pitchFamily="18" charset="0"/>
            </a:rPr>
            <a:t> analizė, aprašomosios statistikos metodai, koreliacinė analizė. </a:t>
          </a:r>
        </a:p>
        <a:p>
          <a:pPr algn="ctr">
            <a:lnSpc>
              <a:spcPct val="100000"/>
            </a:lnSpc>
            <a:spcAft>
              <a:spcPts val="0"/>
            </a:spcAft>
          </a:pPr>
          <a:r>
            <a:rPr lang="lt-LT" sz="2000" i="1" dirty="0">
              <a:solidFill>
                <a:schemeClr val="tx1"/>
              </a:solidFill>
              <a:latin typeface="Times New Roman" panose="02020603050405020304" pitchFamily="18" charset="0"/>
              <a:cs typeface="Times New Roman" panose="02020603050405020304" pitchFamily="18" charset="0"/>
            </a:rPr>
            <a:t>Kokybinių duomenų turinio analizė </a:t>
          </a:r>
          <a:endParaRPr lang="en-GB" sz="2000" i="1" dirty="0">
            <a:solidFill>
              <a:schemeClr val="tx1"/>
            </a:solidFill>
            <a:latin typeface="Times New Roman" panose="02020603050405020304" pitchFamily="18" charset="0"/>
            <a:cs typeface="Times New Roman" panose="02020603050405020304" pitchFamily="18" charset="0"/>
          </a:endParaRPr>
        </a:p>
      </dgm:t>
    </dgm:pt>
    <dgm:pt modelId="{A5AB738B-208C-4B83-8F41-82E13F7F4872}" type="parTrans" cxnId="{8D66B8C9-0768-4AAB-AB7A-C3F119E4F5F8}">
      <dgm:prSet/>
      <dgm:spPr/>
      <dgm:t>
        <a:bodyPr/>
        <a:lstStyle/>
        <a:p>
          <a:endParaRPr lang="en-GB" sz="2000"/>
        </a:p>
      </dgm:t>
    </dgm:pt>
    <dgm:pt modelId="{F5D682E1-0085-440D-81AC-C0E0786D0EF4}" type="sibTrans" cxnId="{8D66B8C9-0768-4AAB-AB7A-C3F119E4F5F8}">
      <dgm:prSet/>
      <dgm:spPr/>
      <dgm:t>
        <a:bodyPr/>
        <a:lstStyle/>
        <a:p>
          <a:endParaRPr lang="en-GB" sz="2000"/>
        </a:p>
      </dgm:t>
    </dgm:pt>
    <dgm:pt modelId="{78C3727D-74C5-44D3-A38F-5D7B4F3A4BF9}">
      <dgm:prSet phldrT="[Tekstas]" custT="1"/>
      <dgm:spPr/>
      <dgm:t>
        <a:bodyPr/>
        <a:lstStyle/>
        <a:p>
          <a:pPr algn="ctr">
            <a:lnSpc>
              <a:spcPct val="100000"/>
            </a:lnSpc>
            <a:spcAft>
              <a:spcPts val="0"/>
            </a:spcAft>
          </a:pPr>
          <a:r>
            <a:rPr lang="lt-LT" sz="2000" b="1">
              <a:solidFill>
                <a:schemeClr val="tx1"/>
              </a:solidFill>
              <a:latin typeface="Times New Roman" panose="02020603050405020304" pitchFamily="18" charset="0"/>
              <a:cs typeface="Times New Roman" panose="02020603050405020304" pitchFamily="18" charset="0"/>
            </a:rPr>
            <a:t>3 etapas. Veiklos tyrimo strategija</a:t>
          </a:r>
          <a:endParaRPr lang="en-GB" sz="2000" b="1">
            <a:solidFill>
              <a:schemeClr val="tx1"/>
            </a:solidFill>
            <a:latin typeface="Times New Roman" panose="02020603050405020304" pitchFamily="18" charset="0"/>
            <a:cs typeface="Times New Roman" panose="02020603050405020304" pitchFamily="18" charset="0"/>
          </a:endParaRPr>
        </a:p>
        <a:p>
          <a:pPr algn="ctr">
            <a:lnSpc>
              <a:spcPct val="100000"/>
            </a:lnSpc>
            <a:spcAft>
              <a:spcPts val="0"/>
            </a:spcAft>
          </a:pPr>
          <a:r>
            <a:rPr lang="lt-LT" sz="2000" i="1">
              <a:solidFill>
                <a:schemeClr val="tx1"/>
              </a:solidFill>
              <a:latin typeface="Times New Roman" panose="02020603050405020304" pitchFamily="18" charset="0"/>
              <a:cs typeface="Times New Roman" panose="02020603050405020304" pitchFamily="18" charset="0"/>
            </a:rPr>
            <a:t>- problemų identifikavimas</a:t>
          </a:r>
        </a:p>
        <a:p>
          <a:pPr algn="ctr">
            <a:lnSpc>
              <a:spcPct val="100000"/>
            </a:lnSpc>
            <a:spcAft>
              <a:spcPts val="0"/>
            </a:spcAft>
          </a:pPr>
          <a:r>
            <a:rPr lang="lt-LT" sz="2000" i="1">
              <a:solidFill>
                <a:schemeClr val="tx1"/>
              </a:solidFill>
              <a:latin typeface="Times New Roman" panose="02020603050405020304" pitchFamily="18" charset="0"/>
              <a:cs typeface="Times New Roman" panose="02020603050405020304" pitchFamily="18" charset="0"/>
            </a:rPr>
            <a:t>- metodinis pasirengimas taikyti įrodymais grįstos slaugos mokymą ir jo išbandymas</a:t>
          </a:r>
          <a:endParaRPr lang="en-GB" sz="2000" i="1">
            <a:solidFill>
              <a:schemeClr val="tx1"/>
            </a:solidFill>
            <a:latin typeface="Times New Roman" panose="02020603050405020304" pitchFamily="18" charset="0"/>
            <a:cs typeface="Times New Roman" panose="02020603050405020304" pitchFamily="18" charset="0"/>
          </a:endParaRPr>
        </a:p>
        <a:p>
          <a:pPr algn="ctr">
            <a:lnSpc>
              <a:spcPct val="100000"/>
            </a:lnSpc>
            <a:spcAft>
              <a:spcPts val="0"/>
            </a:spcAft>
          </a:pPr>
          <a:r>
            <a:rPr lang="lt-LT" sz="2000" i="1">
              <a:solidFill>
                <a:schemeClr val="tx1"/>
              </a:solidFill>
              <a:latin typeface="Times New Roman" panose="02020603050405020304" pitchFamily="18" charset="0"/>
              <a:cs typeface="Times New Roman" panose="02020603050405020304" pitchFamily="18" charset="0"/>
            </a:rPr>
            <a:t>- patirties analizė ir vertinimas</a:t>
          </a:r>
          <a:endParaRPr lang="en-GB" sz="2000" i="1" dirty="0">
            <a:solidFill>
              <a:schemeClr val="tx1"/>
            </a:solidFill>
            <a:latin typeface="Times New Roman" panose="02020603050405020304" pitchFamily="18" charset="0"/>
            <a:cs typeface="Times New Roman" panose="02020603050405020304" pitchFamily="18" charset="0"/>
          </a:endParaRPr>
        </a:p>
      </dgm:t>
    </dgm:pt>
    <dgm:pt modelId="{0845AF16-F904-4884-95BB-DF71CE7EB3B0}" type="parTrans" cxnId="{FD75AB95-A2A2-4627-8297-B8F560B4CE31}">
      <dgm:prSet/>
      <dgm:spPr/>
      <dgm:t>
        <a:bodyPr/>
        <a:lstStyle/>
        <a:p>
          <a:endParaRPr lang="en-GB" sz="2000"/>
        </a:p>
      </dgm:t>
    </dgm:pt>
    <dgm:pt modelId="{83D57E66-744C-4321-A7E4-E84AAD554CF2}" type="sibTrans" cxnId="{FD75AB95-A2A2-4627-8297-B8F560B4CE31}">
      <dgm:prSet/>
      <dgm:spPr/>
      <dgm:t>
        <a:bodyPr/>
        <a:lstStyle/>
        <a:p>
          <a:endParaRPr lang="en-GB" sz="2000"/>
        </a:p>
      </dgm:t>
    </dgm:pt>
    <dgm:pt modelId="{33CED1F5-EBDD-4E18-8D1D-DFC32BCF3868}" type="pres">
      <dgm:prSet presAssocID="{00D44D7E-BCA2-4019-BE3D-5C3A81290909}" presName="diagram" presStyleCnt="0">
        <dgm:presLayoutVars>
          <dgm:chMax val="1"/>
          <dgm:dir/>
          <dgm:animLvl val="ctr"/>
          <dgm:resizeHandles val="exact"/>
        </dgm:presLayoutVars>
      </dgm:prSet>
      <dgm:spPr/>
    </dgm:pt>
    <dgm:pt modelId="{F456E47A-D309-4749-BE85-E95346D40B00}" type="pres">
      <dgm:prSet presAssocID="{00D44D7E-BCA2-4019-BE3D-5C3A81290909}" presName="matrix" presStyleCnt="0"/>
      <dgm:spPr/>
    </dgm:pt>
    <dgm:pt modelId="{94DDD87B-19C0-4B43-9E4A-CD7CDF5AFB2C}" type="pres">
      <dgm:prSet presAssocID="{00D44D7E-BCA2-4019-BE3D-5C3A81290909}" presName="tile1" presStyleLbl="node1" presStyleIdx="0" presStyleCnt="4" custLinFactNeighborX="0" custLinFactNeighborY="0"/>
      <dgm:spPr/>
    </dgm:pt>
    <dgm:pt modelId="{67BBB9B3-EA91-40A2-AD7A-2DD7F44C360E}" type="pres">
      <dgm:prSet presAssocID="{00D44D7E-BCA2-4019-BE3D-5C3A81290909}" presName="tile1text" presStyleLbl="node1" presStyleIdx="0" presStyleCnt="4">
        <dgm:presLayoutVars>
          <dgm:chMax val="0"/>
          <dgm:chPref val="0"/>
          <dgm:bulletEnabled val="1"/>
        </dgm:presLayoutVars>
      </dgm:prSet>
      <dgm:spPr/>
    </dgm:pt>
    <dgm:pt modelId="{DFFAD4EC-28BF-438E-8093-FF48C7A347B3}" type="pres">
      <dgm:prSet presAssocID="{00D44D7E-BCA2-4019-BE3D-5C3A81290909}" presName="tile2" presStyleLbl="node1" presStyleIdx="1" presStyleCnt="4"/>
      <dgm:spPr/>
    </dgm:pt>
    <dgm:pt modelId="{A242A1F2-DFBE-4148-9B8B-21B5B418BAED}" type="pres">
      <dgm:prSet presAssocID="{00D44D7E-BCA2-4019-BE3D-5C3A81290909}" presName="tile2text" presStyleLbl="node1" presStyleIdx="1" presStyleCnt="4">
        <dgm:presLayoutVars>
          <dgm:chMax val="0"/>
          <dgm:chPref val="0"/>
          <dgm:bulletEnabled val="1"/>
        </dgm:presLayoutVars>
      </dgm:prSet>
      <dgm:spPr/>
    </dgm:pt>
    <dgm:pt modelId="{D4E3DC8C-F9D3-4059-8290-26D0768BE25B}" type="pres">
      <dgm:prSet presAssocID="{00D44D7E-BCA2-4019-BE3D-5C3A81290909}" presName="tile3" presStyleLbl="node1" presStyleIdx="2" presStyleCnt="4" custLinFactNeighborX="168"/>
      <dgm:spPr/>
    </dgm:pt>
    <dgm:pt modelId="{C968E036-D8CA-4E86-A390-69AE394B6419}" type="pres">
      <dgm:prSet presAssocID="{00D44D7E-BCA2-4019-BE3D-5C3A81290909}" presName="tile3text" presStyleLbl="node1" presStyleIdx="2" presStyleCnt="4">
        <dgm:presLayoutVars>
          <dgm:chMax val="0"/>
          <dgm:chPref val="0"/>
          <dgm:bulletEnabled val="1"/>
        </dgm:presLayoutVars>
      </dgm:prSet>
      <dgm:spPr/>
    </dgm:pt>
    <dgm:pt modelId="{5B038D97-424E-4481-8971-DCED1D5F4E6B}" type="pres">
      <dgm:prSet presAssocID="{00D44D7E-BCA2-4019-BE3D-5C3A81290909}" presName="tile4" presStyleLbl="node1" presStyleIdx="3" presStyleCnt="4"/>
      <dgm:spPr/>
    </dgm:pt>
    <dgm:pt modelId="{A0FC3688-18A5-4A67-9303-475AE663A90B}" type="pres">
      <dgm:prSet presAssocID="{00D44D7E-BCA2-4019-BE3D-5C3A81290909}" presName="tile4text" presStyleLbl="node1" presStyleIdx="3" presStyleCnt="4">
        <dgm:presLayoutVars>
          <dgm:chMax val="0"/>
          <dgm:chPref val="0"/>
          <dgm:bulletEnabled val="1"/>
        </dgm:presLayoutVars>
      </dgm:prSet>
      <dgm:spPr/>
    </dgm:pt>
    <dgm:pt modelId="{B510139A-677C-4745-B40E-C194B6F66D26}" type="pres">
      <dgm:prSet presAssocID="{00D44D7E-BCA2-4019-BE3D-5C3A81290909}" presName="centerTile" presStyleLbl="fgShp" presStyleIdx="0" presStyleCnt="1" custScaleX="84388" custScaleY="87059">
        <dgm:presLayoutVars>
          <dgm:chMax val="0"/>
          <dgm:chPref val="0"/>
        </dgm:presLayoutVars>
      </dgm:prSet>
      <dgm:spPr/>
    </dgm:pt>
  </dgm:ptLst>
  <dgm:cxnLst>
    <dgm:cxn modelId="{0A716411-F16F-4582-A50E-4643DCA97CB5}" srcId="{00D44D7E-BCA2-4019-BE3D-5C3A81290909}" destId="{F4EAE699-6BA5-4622-AAF4-9D6F531CB1B8}" srcOrd="0" destOrd="0" parTransId="{056B4AEB-306C-4A92-84E6-B614BBD58EA9}" sibTransId="{EFA7D6B0-7506-4EF9-A2AE-0273B02210B3}"/>
    <dgm:cxn modelId="{0FA34515-17FF-4931-BDC1-A2F733D5F457}" srcId="{F4EAE699-6BA5-4622-AAF4-9D6F531CB1B8}" destId="{F7AACCB3-D028-4328-B64B-5C7FCBA8F970}" srcOrd="1" destOrd="0" parTransId="{DF63628D-022C-429E-9BE5-4C8244E8076A}" sibTransId="{B68ABBE7-9278-4467-AC99-42DFC3458493}"/>
    <dgm:cxn modelId="{C999FC3E-0BAE-4987-98D4-CE3BFC389409}" type="presOf" srcId="{F7AACCB3-D028-4328-B64B-5C7FCBA8F970}" destId="{A242A1F2-DFBE-4148-9B8B-21B5B418BAED}" srcOrd="1" destOrd="0" presId="urn:microsoft.com/office/officeart/2005/8/layout/matrix1"/>
    <dgm:cxn modelId="{5B5DE845-5A53-45D9-8897-2DCEDC455907}" type="presOf" srcId="{F4EAE699-6BA5-4622-AAF4-9D6F531CB1B8}" destId="{B510139A-677C-4745-B40E-C194B6F66D26}" srcOrd="0" destOrd="0" presId="urn:microsoft.com/office/officeart/2005/8/layout/matrix1"/>
    <dgm:cxn modelId="{FD75AB95-A2A2-4627-8297-B8F560B4CE31}" srcId="{F4EAE699-6BA5-4622-AAF4-9D6F531CB1B8}" destId="{78C3727D-74C5-44D3-A38F-5D7B4F3A4BF9}" srcOrd="3" destOrd="0" parTransId="{0845AF16-F904-4884-95BB-DF71CE7EB3B0}" sibTransId="{83D57E66-744C-4321-A7E4-E84AAD554CF2}"/>
    <dgm:cxn modelId="{16438C9F-F824-4718-A6EA-DF7C1C1325B5}" type="presOf" srcId="{EB554C9E-F74A-40A0-B338-3F79CAB5F8FA}" destId="{C968E036-D8CA-4E86-A390-69AE394B6419}" srcOrd="1" destOrd="0" presId="urn:microsoft.com/office/officeart/2005/8/layout/matrix1"/>
    <dgm:cxn modelId="{00188AA0-F751-4F4C-8536-2EB62E801B6D}" type="presOf" srcId="{78C3727D-74C5-44D3-A38F-5D7B4F3A4BF9}" destId="{5B038D97-424E-4481-8971-DCED1D5F4E6B}" srcOrd="0" destOrd="0" presId="urn:microsoft.com/office/officeart/2005/8/layout/matrix1"/>
    <dgm:cxn modelId="{0C548EB5-8B36-4A9B-B01F-0DC11587B989}" srcId="{F4EAE699-6BA5-4622-AAF4-9D6F531CB1B8}" destId="{5724D69F-1408-4C91-800F-F207A4FB8347}" srcOrd="0" destOrd="0" parTransId="{343C1F9E-FCAE-4CDA-8B67-4207FEF40C3A}" sibTransId="{94CA3A51-381B-4B11-BEC0-04C06AF8C985}"/>
    <dgm:cxn modelId="{C28E71BC-FB74-4113-8B6B-F8EADD6D94BC}" type="presOf" srcId="{5724D69F-1408-4C91-800F-F207A4FB8347}" destId="{67BBB9B3-EA91-40A2-AD7A-2DD7F44C360E}" srcOrd="1" destOrd="0" presId="urn:microsoft.com/office/officeart/2005/8/layout/matrix1"/>
    <dgm:cxn modelId="{D1901BC0-2891-4405-97A6-A3836D2BF90E}" type="presOf" srcId="{5724D69F-1408-4C91-800F-F207A4FB8347}" destId="{94DDD87B-19C0-4B43-9E4A-CD7CDF5AFB2C}" srcOrd="0" destOrd="0" presId="urn:microsoft.com/office/officeart/2005/8/layout/matrix1"/>
    <dgm:cxn modelId="{8D66B8C9-0768-4AAB-AB7A-C3F119E4F5F8}" srcId="{F4EAE699-6BA5-4622-AAF4-9D6F531CB1B8}" destId="{EB554C9E-F74A-40A0-B338-3F79CAB5F8FA}" srcOrd="2" destOrd="0" parTransId="{A5AB738B-208C-4B83-8F41-82E13F7F4872}" sibTransId="{F5D682E1-0085-440D-81AC-C0E0786D0EF4}"/>
    <dgm:cxn modelId="{50E29FE2-3085-4C4A-B555-B0C6F2DBFFAB}" type="presOf" srcId="{78C3727D-74C5-44D3-A38F-5D7B4F3A4BF9}" destId="{A0FC3688-18A5-4A67-9303-475AE663A90B}" srcOrd="1" destOrd="0" presId="urn:microsoft.com/office/officeart/2005/8/layout/matrix1"/>
    <dgm:cxn modelId="{5D5A06EB-F29E-491C-9835-608735AA876C}" type="presOf" srcId="{00D44D7E-BCA2-4019-BE3D-5C3A81290909}" destId="{33CED1F5-EBDD-4E18-8D1D-DFC32BCF3868}" srcOrd="0" destOrd="0" presId="urn:microsoft.com/office/officeart/2005/8/layout/matrix1"/>
    <dgm:cxn modelId="{6E713EF7-4330-44F5-A8B5-93EDDB449DA3}" type="presOf" srcId="{F7AACCB3-D028-4328-B64B-5C7FCBA8F970}" destId="{DFFAD4EC-28BF-438E-8093-FF48C7A347B3}" srcOrd="0" destOrd="0" presId="urn:microsoft.com/office/officeart/2005/8/layout/matrix1"/>
    <dgm:cxn modelId="{B9FB3BFC-895B-4CC7-8B1C-D9AF856AFB73}" type="presOf" srcId="{EB554C9E-F74A-40A0-B338-3F79CAB5F8FA}" destId="{D4E3DC8C-F9D3-4059-8290-26D0768BE25B}" srcOrd="0" destOrd="0" presId="urn:microsoft.com/office/officeart/2005/8/layout/matrix1"/>
    <dgm:cxn modelId="{C000E3CA-9415-4C84-AAE6-0E8054A1F790}" type="presParOf" srcId="{33CED1F5-EBDD-4E18-8D1D-DFC32BCF3868}" destId="{F456E47A-D309-4749-BE85-E95346D40B00}" srcOrd="0" destOrd="0" presId="urn:microsoft.com/office/officeart/2005/8/layout/matrix1"/>
    <dgm:cxn modelId="{0FFA2199-A845-4555-9EDF-C9FAD9E04669}" type="presParOf" srcId="{F456E47A-D309-4749-BE85-E95346D40B00}" destId="{94DDD87B-19C0-4B43-9E4A-CD7CDF5AFB2C}" srcOrd="0" destOrd="0" presId="urn:microsoft.com/office/officeart/2005/8/layout/matrix1"/>
    <dgm:cxn modelId="{61BEC381-A290-41ED-A420-3DEE98974726}" type="presParOf" srcId="{F456E47A-D309-4749-BE85-E95346D40B00}" destId="{67BBB9B3-EA91-40A2-AD7A-2DD7F44C360E}" srcOrd="1" destOrd="0" presId="urn:microsoft.com/office/officeart/2005/8/layout/matrix1"/>
    <dgm:cxn modelId="{0E294503-E030-4451-B8A9-D070F39DEA78}" type="presParOf" srcId="{F456E47A-D309-4749-BE85-E95346D40B00}" destId="{DFFAD4EC-28BF-438E-8093-FF48C7A347B3}" srcOrd="2" destOrd="0" presId="urn:microsoft.com/office/officeart/2005/8/layout/matrix1"/>
    <dgm:cxn modelId="{37609C11-8DA0-44DF-A5C7-D7CA595FC918}" type="presParOf" srcId="{F456E47A-D309-4749-BE85-E95346D40B00}" destId="{A242A1F2-DFBE-4148-9B8B-21B5B418BAED}" srcOrd="3" destOrd="0" presId="urn:microsoft.com/office/officeart/2005/8/layout/matrix1"/>
    <dgm:cxn modelId="{F27470F6-0EFC-4E3A-974B-C2C09C1176D8}" type="presParOf" srcId="{F456E47A-D309-4749-BE85-E95346D40B00}" destId="{D4E3DC8C-F9D3-4059-8290-26D0768BE25B}" srcOrd="4" destOrd="0" presId="urn:microsoft.com/office/officeart/2005/8/layout/matrix1"/>
    <dgm:cxn modelId="{4CDB8BCC-0C1D-4DD8-BEB4-F44CD7B2FBA6}" type="presParOf" srcId="{F456E47A-D309-4749-BE85-E95346D40B00}" destId="{C968E036-D8CA-4E86-A390-69AE394B6419}" srcOrd="5" destOrd="0" presId="urn:microsoft.com/office/officeart/2005/8/layout/matrix1"/>
    <dgm:cxn modelId="{59DC5ECC-E7FC-4AE0-B2B1-DB197C6EC347}" type="presParOf" srcId="{F456E47A-D309-4749-BE85-E95346D40B00}" destId="{5B038D97-424E-4481-8971-DCED1D5F4E6B}" srcOrd="6" destOrd="0" presId="urn:microsoft.com/office/officeart/2005/8/layout/matrix1"/>
    <dgm:cxn modelId="{6C182E8E-68E2-4122-AA02-42AACE96FBF3}" type="presParOf" srcId="{F456E47A-D309-4749-BE85-E95346D40B00}" destId="{A0FC3688-18A5-4A67-9303-475AE663A90B}" srcOrd="7" destOrd="0" presId="urn:microsoft.com/office/officeart/2005/8/layout/matrix1"/>
    <dgm:cxn modelId="{485BA826-EBF0-4D92-B241-EC047AC5F798}" type="presParOf" srcId="{33CED1F5-EBDD-4E18-8D1D-DFC32BCF3868}" destId="{B510139A-677C-4745-B40E-C194B6F66D2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F18AE-5DA0-48C7-8D32-9F8EE3AA6FAE}">
      <dsp:nvSpPr>
        <dsp:cNvPr id="0" name=""/>
        <dsp:cNvSpPr/>
      </dsp:nvSpPr>
      <dsp:spPr>
        <a:xfrm>
          <a:off x="2068600" y="340428"/>
          <a:ext cx="4619707" cy="4619707"/>
        </a:xfrm>
        <a:prstGeom prst="pie">
          <a:avLst>
            <a:gd name="adj1" fmla="val 16200000"/>
            <a:gd name="adj2" fmla="val 2052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a:latin typeface="Times New Roman" panose="02020603050405020304" pitchFamily="18" charset="0"/>
              <a:cs typeface="Times New Roman" panose="02020603050405020304" pitchFamily="18" charset="0"/>
            </a:rPr>
            <a:t>Vertinimas</a:t>
          </a:r>
        </a:p>
        <a:p>
          <a:pPr marL="0" lvl="0" indent="0" algn="ctr" defTabSz="800100">
            <a:lnSpc>
              <a:spcPct val="90000"/>
            </a:lnSpc>
            <a:spcBef>
              <a:spcPct val="0"/>
            </a:spcBef>
            <a:spcAft>
              <a:spcPct val="35000"/>
            </a:spcAft>
            <a:buNone/>
          </a:pPr>
          <a:r>
            <a:rPr lang="lt-LT" sz="1800" b="1" kern="1200">
              <a:latin typeface="Times New Roman" panose="02020603050405020304" pitchFamily="18" charset="0"/>
              <a:cs typeface="Times New Roman" panose="02020603050405020304" pitchFamily="18" charset="0"/>
            </a:rPr>
            <a:t>(</a:t>
          </a:r>
          <a:r>
            <a:rPr lang="lt-LT" sz="1800" b="1" i="1" kern="1200">
              <a:latin typeface="Times New Roman" panose="02020603050405020304" pitchFamily="18" charset="0"/>
              <a:cs typeface="Times New Roman" panose="02020603050405020304" pitchFamily="18" charset="0"/>
            </a:rPr>
            <a:t>Užduoti klinikinį klausimą</a:t>
          </a:r>
          <a:r>
            <a:rPr lang="lt-LT" sz="1800" b="1" kern="1200">
              <a:latin typeface="Times New Roman" panose="02020603050405020304" pitchFamily="18" charset="0"/>
              <a:cs typeface="Times New Roman" panose="02020603050405020304" pitchFamily="18" charset="0"/>
            </a:rPr>
            <a:t>)</a:t>
          </a:r>
          <a:endParaRPr lang="en-GB" sz="1800" b="1" kern="1200">
            <a:latin typeface="Times New Roman" panose="02020603050405020304" pitchFamily="18" charset="0"/>
            <a:cs typeface="Times New Roman" panose="02020603050405020304" pitchFamily="18" charset="0"/>
          </a:endParaRPr>
        </a:p>
      </dsp:txBody>
      <dsp:txXfrm>
        <a:off x="4478548" y="1116979"/>
        <a:ext cx="1484906" cy="989937"/>
      </dsp:txXfrm>
    </dsp:sp>
    <dsp:sp modelId="{986EC831-651D-4672-9E02-A1EFAC97DA72}">
      <dsp:nvSpPr>
        <dsp:cNvPr id="0" name=""/>
        <dsp:cNvSpPr/>
      </dsp:nvSpPr>
      <dsp:spPr>
        <a:xfrm>
          <a:off x="2108198" y="463620"/>
          <a:ext cx="4619707" cy="4619707"/>
        </a:xfrm>
        <a:prstGeom prst="pie">
          <a:avLst>
            <a:gd name="adj1" fmla="val 20520000"/>
            <a:gd name="adj2" fmla="val 324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a:latin typeface="Times New Roman" panose="02020603050405020304" pitchFamily="18" charset="0"/>
              <a:cs typeface="Times New Roman" panose="02020603050405020304" pitchFamily="18" charset="0"/>
            </a:rPr>
            <a:t>Diagnozė </a:t>
          </a:r>
        </a:p>
        <a:p>
          <a:pPr marL="0" lvl="0" indent="0" algn="ctr" defTabSz="800100">
            <a:lnSpc>
              <a:spcPct val="90000"/>
            </a:lnSpc>
            <a:spcBef>
              <a:spcPct val="0"/>
            </a:spcBef>
            <a:spcAft>
              <a:spcPct val="35000"/>
            </a:spcAft>
            <a:buNone/>
          </a:pPr>
          <a:r>
            <a:rPr lang="lt-LT" sz="1800" b="1" kern="1200">
              <a:latin typeface="Times New Roman" panose="02020603050405020304" pitchFamily="18" charset="0"/>
              <a:cs typeface="Times New Roman" panose="02020603050405020304" pitchFamily="18" charset="0"/>
            </a:rPr>
            <a:t>(</a:t>
          </a:r>
          <a:r>
            <a:rPr lang="lt-LT" sz="1800" b="1" i="1" kern="1200">
              <a:latin typeface="Times New Roman" panose="02020603050405020304" pitchFamily="18" charset="0"/>
              <a:cs typeface="Times New Roman" panose="02020603050405020304" pitchFamily="18" charset="0"/>
            </a:rPr>
            <a:t>Užduoti klinikinį klausimą)</a:t>
          </a:r>
          <a:r>
            <a:rPr lang="lt-LT" sz="1800" b="1" kern="1200">
              <a:latin typeface="Times New Roman" panose="02020603050405020304" pitchFamily="18" charset="0"/>
              <a:cs typeface="Times New Roman" panose="02020603050405020304" pitchFamily="18" charset="0"/>
            </a:rPr>
            <a:t> </a:t>
          </a:r>
          <a:endParaRPr lang="en-GB" sz="1800" b="1" kern="1200">
            <a:latin typeface="Times New Roman" panose="02020603050405020304" pitchFamily="18" charset="0"/>
            <a:cs typeface="Times New Roman" panose="02020603050405020304" pitchFamily="18" charset="0"/>
          </a:endParaRPr>
        </a:p>
      </dsp:txBody>
      <dsp:txXfrm>
        <a:off x="5083509" y="2574387"/>
        <a:ext cx="1374913" cy="1099930"/>
      </dsp:txXfrm>
    </dsp:sp>
    <dsp:sp modelId="{BDCD42AD-0862-40F5-9637-7D11EBC93412}">
      <dsp:nvSpPr>
        <dsp:cNvPr id="0" name=""/>
        <dsp:cNvSpPr/>
      </dsp:nvSpPr>
      <dsp:spPr>
        <a:xfrm>
          <a:off x="2003704" y="539515"/>
          <a:ext cx="4619707" cy="4619707"/>
        </a:xfrm>
        <a:prstGeom prst="pie">
          <a:avLst>
            <a:gd name="adj1" fmla="val 3240000"/>
            <a:gd name="adj2" fmla="val 756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a:latin typeface="Times New Roman" panose="02020603050405020304" pitchFamily="18" charset="0"/>
              <a:cs typeface="Times New Roman" panose="02020603050405020304" pitchFamily="18" charset="0"/>
            </a:rPr>
            <a:t> Planavimas</a:t>
          </a:r>
        </a:p>
        <a:p>
          <a:pPr marL="0" lvl="0" indent="0" algn="ctr" defTabSz="800100">
            <a:lnSpc>
              <a:spcPct val="90000"/>
            </a:lnSpc>
            <a:spcBef>
              <a:spcPct val="0"/>
            </a:spcBef>
            <a:spcAft>
              <a:spcPct val="35000"/>
            </a:spcAft>
            <a:buNone/>
          </a:pPr>
          <a:r>
            <a:rPr lang="lt-LT" sz="1800" b="1" i="1" kern="1200">
              <a:latin typeface="Times New Roman" panose="02020603050405020304" pitchFamily="18" charset="0"/>
              <a:cs typeface="Times New Roman" panose="02020603050405020304" pitchFamily="18" charset="0"/>
            </a:rPr>
            <a:t>( Surinkti įrodymus;   Kritiškai įvertinti</a:t>
          </a:r>
          <a:r>
            <a:rPr lang="lt-LT" sz="1800" b="1" kern="1200">
              <a:latin typeface="Times New Roman" panose="02020603050405020304" pitchFamily="18" charset="0"/>
              <a:cs typeface="Times New Roman" panose="02020603050405020304" pitchFamily="18" charset="0"/>
            </a:rPr>
            <a:t>)</a:t>
          </a:r>
          <a:endParaRPr lang="en-GB" sz="1800" b="1" kern="1200">
            <a:latin typeface="Times New Roman" panose="02020603050405020304" pitchFamily="18" charset="0"/>
            <a:cs typeface="Times New Roman" panose="02020603050405020304" pitchFamily="18" charset="0"/>
          </a:endParaRPr>
        </a:p>
      </dsp:txBody>
      <dsp:txXfrm>
        <a:off x="3653600" y="3784310"/>
        <a:ext cx="1319916" cy="1209923"/>
      </dsp:txXfrm>
    </dsp:sp>
    <dsp:sp modelId="{FC2E9B8B-4CEA-4E6F-9D74-406480F6EDB5}">
      <dsp:nvSpPr>
        <dsp:cNvPr id="0" name=""/>
        <dsp:cNvSpPr/>
      </dsp:nvSpPr>
      <dsp:spPr>
        <a:xfrm>
          <a:off x="1899211" y="463620"/>
          <a:ext cx="4619707" cy="4619707"/>
        </a:xfrm>
        <a:prstGeom prst="pie">
          <a:avLst>
            <a:gd name="adj1" fmla="val 7560000"/>
            <a:gd name="adj2" fmla="val 1188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i="0" kern="1200">
              <a:solidFill>
                <a:schemeClr val="tx1"/>
              </a:solidFill>
              <a:latin typeface="Times New Roman" panose="02020603050405020304" pitchFamily="18" charset="0"/>
              <a:cs typeface="Times New Roman" panose="02020603050405020304" pitchFamily="18" charset="0"/>
            </a:rPr>
            <a:t>Atlikimas (</a:t>
          </a:r>
          <a:r>
            <a:rPr lang="en-GB" sz="1800" b="1" i="1" kern="1200">
              <a:solidFill>
                <a:schemeClr val="tx1"/>
              </a:solidFill>
              <a:latin typeface="Times New Roman" panose="02020603050405020304" pitchFamily="18" charset="0"/>
              <a:cs typeface="Times New Roman" panose="02020603050405020304" pitchFamily="18" charset="0"/>
            </a:rPr>
            <a:t>Taikyti įrodymus</a:t>
          </a:r>
          <a:r>
            <a:rPr lang="lt-LT" sz="1800" b="1" i="0" kern="1200">
              <a:solidFill>
                <a:schemeClr val="tx1"/>
              </a:solidFill>
              <a:latin typeface="Times New Roman" panose="02020603050405020304" pitchFamily="18" charset="0"/>
              <a:cs typeface="Times New Roman" panose="02020603050405020304" pitchFamily="18" charset="0"/>
            </a:rPr>
            <a:t>)</a:t>
          </a:r>
          <a:endParaRPr lang="en-GB" sz="1800" b="1" i="0" kern="1200">
            <a:latin typeface="Times New Roman" panose="02020603050405020304" pitchFamily="18" charset="0"/>
            <a:cs typeface="Times New Roman" panose="02020603050405020304" pitchFamily="18" charset="0"/>
          </a:endParaRPr>
        </a:p>
      </dsp:txBody>
      <dsp:txXfrm>
        <a:off x="2168694" y="2574387"/>
        <a:ext cx="1374913" cy="1099930"/>
      </dsp:txXfrm>
    </dsp:sp>
    <dsp:sp modelId="{A951115B-580C-444E-A3C6-F9F3F4113732}">
      <dsp:nvSpPr>
        <dsp:cNvPr id="0" name=""/>
        <dsp:cNvSpPr/>
      </dsp:nvSpPr>
      <dsp:spPr>
        <a:xfrm>
          <a:off x="1938808" y="340428"/>
          <a:ext cx="4619707" cy="4619707"/>
        </a:xfrm>
        <a:prstGeom prst="pie">
          <a:avLst>
            <a:gd name="adj1" fmla="val 1188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t-LT" sz="1800" b="1" kern="1200">
              <a:latin typeface="Times New Roman" panose="02020603050405020304" pitchFamily="18" charset="0"/>
              <a:cs typeface="Times New Roman" panose="02020603050405020304" pitchFamily="18" charset="0"/>
            </a:rPr>
            <a:t>Įvertinimas (</a:t>
          </a:r>
          <a:r>
            <a:rPr lang="lt-LT" sz="1800" b="1" i="1" kern="1200">
              <a:latin typeface="Times New Roman" panose="02020603050405020304" pitchFamily="18" charset="0"/>
              <a:cs typeface="Times New Roman" panose="02020603050405020304" pitchFamily="18" charset="0"/>
            </a:rPr>
            <a:t>Įvertinti sprendimų rezultatus</a:t>
          </a:r>
          <a:r>
            <a:rPr lang="lt-LT" sz="1800" b="1" i="0" kern="1200">
              <a:latin typeface="Times New Roman" panose="02020603050405020304" pitchFamily="18" charset="0"/>
              <a:cs typeface="Times New Roman" panose="02020603050405020304" pitchFamily="18" charset="0"/>
            </a:rPr>
            <a:t>)</a:t>
          </a:r>
          <a:r>
            <a:rPr lang="lt-LT" sz="1800" b="1" i="1" kern="1200">
              <a:latin typeface="Times New Roman" panose="02020603050405020304" pitchFamily="18" charset="0"/>
              <a:cs typeface="Times New Roman" panose="02020603050405020304" pitchFamily="18" charset="0"/>
            </a:rPr>
            <a:t>.</a:t>
          </a:r>
          <a:endParaRPr lang="en-GB" sz="1800" b="1" kern="1200">
            <a:latin typeface="Times New Roman" panose="02020603050405020304" pitchFamily="18" charset="0"/>
            <a:cs typeface="Times New Roman" panose="02020603050405020304" pitchFamily="18" charset="0"/>
          </a:endParaRPr>
        </a:p>
      </dsp:txBody>
      <dsp:txXfrm>
        <a:off x="2663662" y="1116979"/>
        <a:ext cx="1484906" cy="989937"/>
      </dsp:txXfrm>
    </dsp:sp>
    <dsp:sp modelId="{2D008F17-277B-4286-9B0C-2FFFC8F8440D}">
      <dsp:nvSpPr>
        <dsp:cNvPr id="0" name=""/>
        <dsp:cNvSpPr/>
      </dsp:nvSpPr>
      <dsp:spPr>
        <a:xfrm>
          <a:off x="1782401" y="54446"/>
          <a:ext cx="5191671" cy="5191671"/>
        </a:xfrm>
        <a:prstGeom prst="circularArrow">
          <a:avLst>
            <a:gd name="adj1" fmla="val 5085"/>
            <a:gd name="adj2" fmla="val 327528"/>
            <a:gd name="adj3" fmla="val 20192361"/>
            <a:gd name="adj4" fmla="val 16200324"/>
            <a:gd name="adj5" fmla="val 5932"/>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CDFC95D-C972-49CB-9DFC-EA220FEA77AA}">
      <dsp:nvSpPr>
        <dsp:cNvPr id="0" name=""/>
        <dsp:cNvSpPr/>
      </dsp:nvSpPr>
      <dsp:spPr>
        <a:xfrm>
          <a:off x="1822535" y="177598"/>
          <a:ext cx="5191671" cy="5191671"/>
        </a:xfrm>
        <a:prstGeom prst="circularArrow">
          <a:avLst>
            <a:gd name="adj1" fmla="val 5085"/>
            <a:gd name="adj2" fmla="val 327528"/>
            <a:gd name="adj3" fmla="val 2912753"/>
            <a:gd name="adj4" fmla="val 20519953"/>
            <a:gd name="adj5" fmla="val 5932"/>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D89A87-C0BD-4187-B478-16A15D23BFD7}">
      <dsp:nvSpPr>
        <dsp:cNvPr id="0" name=""/>
        <dsp:cNvSpPr/>
      </dsp:nvSpPr>
      <dsp:spPr>
        <a:xfrm>
          <a:off x="1717722" y="253725"/>
          <a:ext cx="5191671" cy="5191671"/>
        </a:xfrm>
        <a:prstGeom prst="circularArrow">
          <a:avLst>
            <a:gd name="adj1" fmla="val 5085"/>
            <a:gd name="adj2" fmla="val 327528"/>
            <a:gd name="adj3" fmla="val 7232777"/>
            <a:gd name="adj4" fmla="val 3239695"/>
            <a:gd name="adj5" fmla="val 5932"/>
          </a:avLst>
        </a:prstGeom>
        <a:solidFill>
          <a:schemeClr val="accent5">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538DA0-E741-47D5-8F41-9DEEF3B35FDA}">
      <dsp:nvSpPr>
        <dsp:cNvPr id="0" name=""/>
        <dsp:cNvSpPr/>
      </dsp:nvSpPr>
      <dsp:spPr>
        <a:xfrm>
          <a:off x="1612910" y="177598"/>
          <a:ext cx="5191671" cy="5191671"/>
        </a:xfrm>
        <a:prstGeom prst="circularArrow">
          <a:avLst>
            <a:gd name="adj1" fmla="val 5085"/>
            <a:gd name="adj2" fmla="val 327528"/>
            <a:gd name="adj3" fmla="val 11552519"/>
            <a:gd name="adj4" fmla="val 7559718"/>
            <a:gd name="adj5" fmla="val 5932"/>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BEBF3F-9AF9-4133-A31E-2A0C8BE2A227}">
      <dsp:nvSpPr>
        <dsp:cNvPr id="0" name=""/>
        <dsp:cNvSpPr/>
      </dsp:nvSpPr>
      <dsp:spPr>
        <a:xfrm>
          <a:off x="1653044" y="54446"/>
          <a:ext cx="5191671" cy="5191671"/>
        </a:xfrm>
        <a:prstGeom prst="circularArrow">
          <a:avLst>
            <a:gd name="adj1" fmla="val 5085"/>
            <a:gd name="adj2" fmla="val 327528"/>
            <a:gd name="adj3" fmla="val 15872148"/>
            <a:gd name="adj4" fmla="val 11880111"/>
            <a:gd name="adj5" fmla="val 5932"/>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7A61F-B42F-46AB-BEE9-88671982DA32}">
      <dsp:nvSpPr>
        <dsp:cNvPr id="0" name=""/>
        <dsp:cNvSpPr/>
      </dsp:nvSpPr>
      <dsp:spPr>
        <a:xfrm>
          <a:off x="-83929" y="285473"/>
          <a:ext cx="6051826" cy="3782391"/>
        </a:xfrm>
        <a:prstGeom prst="swooshArrow">
          <a:avLst>
            <a:gd name="adj1" fmla="val 25000"/>
            <a:gd name="adj2" fmla="val 25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137AA-3CB8-4F8F-B85F-57BE78F50EBF}">
      <dsp:nvSpPr>
        <dsp:cNvPr id="0" name=""/>
        <dsp:cNvSpPr/>
      </dsp:nvSpPr>
      <dsp:spPr>
        <a:xfrm>
          <a:off x="512175" y="3098059"/>
          <a:ext cx="139191" cy="139191"/>
        </a:xfrm>
        <a:prstGeom prst="ellipse">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E3A7F-5C6F-4404-B6D1-4DCBBFE9C701}">
      <dsp:nvSpPr>
        <dsp:cNvPr id="0" name=""/>
        <dsp:cNvSpPr/>
      </dsp:nvSpPr>
      <dsp:spPr>
        <a:xfrm>
          <a:off x="370484" y="3167655"/>
          <a:ext cx="1215361" cy="90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755" tIns="0" rIns="0" bIns="0" numCol="1" spcCol="1270" anchor="t" anchorCtr="0">
          <a:noAutofit/>
        </a:bodyPr>
        <a:lstStyle/>
        <a:p>
          <a:pPr marL="0" lvl="0" indent="0" algn="l" defTabSz="800100">
            <a:lnSpc>
              <a:spcPct val="90000"/>
            </a:lnSpc>
            <a:spcBef>
              <a:spcPct val="0"/>
            </a:spcBef>
            <a:spcAft>
              <a:spcPct val="35000"/>
            </a:spcAft>
            <a:buNone/>
          </a:pPr>
          <a:r>
            <a:rPr lang="lt-LT" sz="1800" b="1" kern="1200" dirty="0">
              <a:solidFill>
                <a:schemeClr val="tx1"/>
              </a:solidFill>
            </a:rPr>
            <a:t>KLAUSK</a:t>
          </a:r>
          <a:endParaRPr lang="en-GB" sz="1800" b="1" kern="1200" dirty="0">
            <a:solidFill>
              <a:schemeClr val="tx1"/>
            </a:solidFill>
          </a:endParaRPr>
        </a:p>
      </dsp:txBody>
      <dsp:txXfrm>
        <a:off x="370484" y="3167655"/>
        <a:ext cx="1215361" cy="900209"/>
      </dsp:txXfrm>
    </dsp:sp>
    <dsp:sp modelId="{DF508EA2-C2D0-49B9-B42C-4277139E9136}">
      <dsp:nvSpPr>
        <dsp:cNvPr id="0" name=""/>
        <dsp:cNvSpPr/>
      </dsp:nvSpPr>
      <dsp:spPr>
        <a:xfrm>
          <a:off x="1265627" y="2374109"/>
          <a:ext cx="217865" cy="217865"/>
        </a:xfrm>
        <a:prstGeom prst="ellipse">
          <a:avLst/>
        </a:prstGeom>
        <a:solidFill>
          <a:schemeClr val="accent3">
            <a:shade val="50000"/>
            <a:hueOff val="-175867"/>
            <a:satOff val="12261"/>
            <a:lumOff val="1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D591D-A14E-44F6-B873-0D03F07EE8CC}">
      <dsp:nvSpPr>
        <dsp:cNvPr id="0" name=""/>
        <dsp:cNvSpPr/>
      </dsp:nvSpPr>
      <dsp:spPr>
        <a:xfrm>
          <a:off x="1160715" y="2483042"/>
          <a:ext cx="1432292" cy="1584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43" tIns="0" rIns="0" bIns="0" numCol="1" spcCol="1270" anchor="t" anchorCtr="0">
          <a:noAutofit/>
        </a:bodyPr>
        <a:lstStyle/>
        <a:p>
          <a:pPr marL="0" lvl="0" indent="0" algn="l" defTabSz="800100">
            <a:lnSpc>
              <a:spcPct val="90000"/>
            </a:lnSpc>
            <a:spcBef>
              <a:spcPct val="0"/>
            </a:spcBef>
            <a:spcAft>
              <a:spcPct val="35000"/>
            </a:spcAft>
            <a:buNone/>
          </a:pPr>
          <a:r>
            <a:rPr lang="lt-LT" sz="1800" b="1" kern="1200" dirty="0">
              <a:solidFill>
                <a:schemeClr val="tx1"/>
              </a:solidFill>
            </a:rPr>
            <a:t>IEŠKOK</a:t>
          </a:r>
          <a:endParaRPr lang="en-GB" sz="1800" b="1" kern="1200" dirty="0">
            <a:solidFill>
              <a:schemeClr val="tx1"/>
            </a:solidFill>
          </a:endParaRPr>
        </a:p>
      </dsp:txBody>
      <dsp:txXfrm>
        <a:off x="1160715" y="2483042"/>
        <a:ext cx="1432292" cy="1584821"/>
      </dsp:txXfrm>
    </dsp:sp>
    <dsp:sp modelId="{999EA2E4-3864-4CE4-8F02-5A188043DF57}">
      <dsp:nvSpPr>
        <dsp:cNvPr id="0" name=""/>
        <dsp:cNvSpPr/>
      </dsp:nvSpPr>
      <dsp:spPr>
        <a:xfrm>
          <a:off x="2233919" y="1796916"/>
          <a:ext cx="290487" cy="290487"/>
        </a:xfrm>
        <a:prstGeom prst="ellipse">
          <a:avLst/>
        </a:prstGeom>
        <a:solidFill>
          <a:schemeClr val="accent3">
            <a:shade val="50000"/>
            <a:hueOff val="-351734"/>
            <a:satOff val="24522"/>
            <a:lumOff val="33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25009-3B61-45C6-9154-CDC8B199E51C}">
      <dsp:nvSpPr>
        <dsp:cNvPr id="0" name=""/>
        <dsp:cNvSpPr/>
      </dsp:nvSpPr>
      <dsp:spPr>
        <a:xfrm>
          <a:off x="2220134" y="1942160"/>
          <a:ext cx="1486061" cy="212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923" tIns="0" rIns="0" bIns="0" numCol="1" spcCol="1270" anchor="t" anchorCtr="0">
          <a:noAutofit/>
        </a:bodyPr>
        <a:lstStyle/>
        <a:p>
          <a:pPr marL="0" lvl="0" indent="0" algn="l" defTabSz="800100">
            <a:lnSpc>
              <a:spcPct val="90000"/>
            </a:lnSpc>
            <a:spcBef>
              <a:spcPct val="0"/>
            </a:spcBef>
            <a:spcAft>
              <a:spcPct val="35000"/>
            </a:spcAft>
            <a:buNone/>
          </a:pPr>
          <a:r>
            <a:rPr lang="lt-LT" sz="1800" b="1" kern="1200" dirty="0">
              <a:solidFill>
                <a:schemeClr val="tx1"/>
              </a:solidFill>
            </a:rPr>
            <a:t>VERTINK</a:t>
          </a:r>
          <a:endParaRPr lang="en-GB" sz="1800" b="1" kern="1200" dirty="0">
            <a:solidFill>
              <a:schemeClr val="tx1"/>
            </a:solidFill>
          </a:endParaRPr>
        </a:p>
      </dsp:txBody>
      <dsp:txXfrm>
        <a:off x="2220134" y="1942160"/>
        <a:ext cx="1486061" cy="2125703"/>
      </dsp:txXfrm>
    </dsp:sp>
    <dsp:sp modelId="{8CF18124-8E40-4650-8C2B-860B1DFAA580}">
      <dsp:nvSpPr>
        <dsp:cNvPr id="0" name=""/>
        <dsp:cNvSpPr/>
      </dsp:nvSpPr>
      <dsp:spPr>
        <a:xfrm>
          <a:off x="3359559" y="1346055"/>
          <a:ext cx="375213" cy="375213"/>
        </a:xfrm>
        <a:prstGeom prst="ellipse">
          <a:avLst/>
        </a:prstGeom>
        <a:solidFill>
          <a:schemeClr val="accent3">
            <a:shade val="50000"/>
            <a:hueOff val="-351734"/>
            <a:satOff val="24522"/>
            <a:lumOff val="33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5096BF-B0E5-4143-9B25-71E36F4DE42F}">
      <dsp:nvSpPr>
        <dsp:cNvPr id="0" name=""/>
        <dsp:cNvSpPr/>
      </dsp:nvSpPr>
      <dsp:spPr>
        <a:xfrm>
          <a:off x="3547165" y="1533662"/>
          <a:ext cx="1210365" cy="253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18" tIns="0" rIns="0" bIns="0" numCol="1" spcCol="1270" anchor="t" anchorCtr="0">
          <a:noAutofit/>
        </a:bodyPr>
        <a:lstStyle/>
        <a:p>
          <a:pPr marL="0" lvl="0" indent="0" algn="l" defTabSz="800100">
            <a:lnSpc>
              <a:spcPct val="90000"/>
            </a:lnSpc>
            <a:spcBef>
              <a:spcPct val="0"/>
            </a:spcBef>
            <a:spcAft>
              <a:spcPct val="35000"/>
            </a:spcAft>
            <a:buNone/>
          </a:pPr>
          <a:r>
            <a:rPr lang="lt-LT" sz="1800" b="1" kern="1200" dirty="0">
              <a:solidFill>
                <a:schemeClr val="tx1"/>
              </a:solidFill>
            </a:rPr>
            <a:t>TAIKYK</a:t>
          </a:r>
          <a:endParaRPr lang="en-GB" sz="1800" b="1" kern="1200" dirty="0">
            <a:solidFill>
              <a:schemeClr val="tx1"/>
            </a:solidFill>
          </a:endParaRPr>
        </a:p>
      </dsp:txBody>
      <dsp:txXfrm>
        <a:off x="3547165" y="1533662"/>
        <a:ext cx="1210365" cy="2534202"/>
      </dsp:txXfrm>
    </dsp:sp>
    <dsp:sp modelId="{6EDCCF81-38E4-4ECF-A854-07B26683DCB7}">
      <dsp:nvSpPr>
        <dsp:cNvPr id="0" name=""/>
        <dsp:cNvSpPr/>
      </dsp:nvSpPr>
      <dsp:spPr>
        <a:xfrm>
          <a:off x="4518483" y="1044977"/>
          <a:ext cx="478094" cy="478094"/>
        </a:xfrm>
        <a:prstGeom prst="ellipse">
          <a:avLst/>
        </a:prstGeom>
        <a:solidFill>
          <a:schemeClr val="accent3">
            <a:shade val="50000"/>
            <a:hueOff val="-175867"/>
            <a:satOff val="12261"/>
            <a:lumOff val="1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45948-2152-4217-8F9E-4BCD8D3280FB}">
      <dsp:nvSpPr>
        <dsp:cNvPr id="0" name=""/>
        <dsp:cNvSpPr/>
      </dsp:nvSpPr>
      <dsp:spPr>
        <a:xfrm>
          <a:off x="4589671" y="1284024"/>
          <a:ext cx="1546084" cy="278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32" tIns="0" rIns="0" bIns="0" numCol="1" spcCol="1270" anchor="t" anchorCtr="0">
          <a:noAutofit/>
        </a:bodyPr>
        <a:lstStyle/>
        <a:p>
          <a:pPr marL="0" lvl="0" indent="0" algn="l" defTabSz="800100">
            <a:lnSpc>
              <a:spcPct val="90000"/>
            </a:lnSpc>
            <a:spcBef>
              <a:spcPct val="0"/>
            </a:spcBef>
            <a:spcAft>
              <a:spcPct val="35000"/>
            </a:spcAft>
            <a:buNone/>
          </a:pPr>
          <a:r>
            <a:rPr lang="lt-LT" sz="1800" b="1" kern="1200" dirty="0">
              <a:solidFill>
                <a:schemeClr val="tx1"/>
              </a:solidFill>
            </a:rPr>
            <a:t>ĮVERTINK</a:t>
          </a:r>
          <a:endParaRPr lang="en-GB" sz="1800" b="1" kern="1200" dirty="0">
            <a:solidFill>
              <a:schemeClr val="tx1"/>
            </a:solidFill>
          </a:endParaRPr>
        </a:p>
      </dsp:txBody>
      <dsp:txXfrm>
        <a:off x="4589671" y="1284024"/>
        <a:ext cx="1546084" cy="2783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DD87B-19C0-4B43-9E4A-CD7CDF5AFB2C}">
      <dsp:nvSpPr>
        <dsp:cNvPr id="0" name=""/>
        <dsp:cNvSpPr/>
      </dsp:nvSpPr>
      <dsp:spPr>
        <a:xfrm rot="16200000">
          <a:off x="1079642" y="-1079642"/>
          <a:ext cx="2933272" cy="5092557"/>
        </a:xfrm>
        <a:prstGeom prst="round1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None/>
          </a:pPr>
          <a:endParaRPr lang="lt-LT" sz="2000" b="1" kern="1200" dirty="0">
            <a:latin typeface="Times New Roman" panose="02020603050405020304" pitchFamily="18" charset="0"/>
            <a:cs typeface="Times New Roman" panose="02020603050405020304" pitchFamily="18" charset="0"/>
          </a:endParaRPr>
        </a:p>
        <a:p>
          <a:pPr marL="0" lvl="0" indent="0" algn="ctr" defTabSz="889000">
            <a:lnSpc>
              <a:spcPct val="100000"/>
            </a:lnSpc>
            <a:spcBef>
              <a:spcPct val="0"/>
            </a:spcBef>
            <a:spcAft>
              <a:spcPts val="0"/>
            </a:spcAft>
            <a:buNone/>
          </a:pPr>
          <a:r>
            <a:rPr lang="lt-LT" sz="2000" b="1" kern="1200" dirty="0">
              <a:solidFill>
                <a:schemeClr val="tx1"/>
              </a:solidFill>
              <a:latin typeface="Times New Roman" panose="02020603050405020304" pitchFamily="18" charset="0"/>
              <a:cs typeface="Times New Roman" panose="02020603050405020304" pitchFamily="18" charset="0"/>
            </a:rPr>
            <a:t>1 etapas. Mokslinės ir metodinės literatūros,  teisės aktų analizė</a:t>
          </a:r>
        </a:p>
        <a:p>
          <a:pPr marL="0" lvl="0" indent="0" algn="ctr" defTabSz="889000">
            <a:lnSpc>
              <a:spcPct val="100000"/>
            </a:lnSpc>
            <a:spcBef>
              <a:spcPct val="0"/>
            </a:spcBef>
            <a:spcAft>
              <a:spcPts val="0"/>
            </a:spcAft>
            <a:buNone/>
          </a:pPr>
          <a:r>
            <a:rPr lang="lt-LT" sz="2000" b="0" i="1" kern="1200" dirty="0">
              <a:solidFill>
                <a:schemeClr val="tx1"/>
              </a:solidFill>
              <a:latin typeface="Times New Roman" panose="02020603050405020304" pitchFamily="18" charset="0"/>
              <a:cs typeface="Times New Roman" panose="02020603050405020304" pitchFamily="18" charset="0"/>
            </a:rPr>
            <a:t>- išgryninti įrodymais grįstos slaugos ir įrodymais grįstos slaugos mokymo </a:t>
          </a:r>
        </a:p>
        <a:p>
          <a:pPr marL="0" lvl="0" indent="0" algn="ctr" defTabSz="889000">
            <a:lnSpc>
              <a:spcPct val="100000"/>
            </a:lnSpc>
            <a:spcBef>
              <a:spcPct val="0"/>
            </a:spcBef>
            <a:spcAft>
              <a:spcPts val="0"/>
            </a:spcAft>
            <a:buNone/>
          </a:pPr>
          <a:r>
            <a:rPr lang="lt-LT" sz="2000" b="0" i="1" kern="1200" dirty="0">
              <a:solidFill>
                <a:schemeClr val="tx1"/>
              </a:solidFill>
              <a:latin typeface="Times New Roman" panose="02020603050405020304" pitchFamily="18" charset="0"/>
              <a:cs typeface="Times New Roman" panose="02020603050405020304" pitchFamily="18" charset="0"/>
            </a:rPr>
            <a:t>konceptai </a:t>
          </a:r>
        </a:p>
        <a:p>
          <a:pPr marL="0" lvl="0" indent="0" algn="ctr" defTabSz="889000">
            <a:lnSpc>
              <a:spcPct val="100000"/>
            </a:lnSpc>
            <a:spcBef>
              <a:spcPct val="0"/>
            </a:spcBef>
            <a:spcAft>
              <a:spcPts val="0"/>
            </a:spcAft>
            <a:buNone/>
          </a:pPr>
          <a:r>
            <a:rPr lang="lt-LT" sz="2000" b="0" i="1" kern="1200" dirty="0">
              <a:solidFill>
                <a:schemeClr val="tx1"/>
              </a:solidFill>
              <a:latin typeface="Times New Roman" panose="02020603050405020304" pitchFamily="18" charset="0"/>
              <a:cs typeface="Times New Roman" panose="02020603050405020304" pitchFamily="18" charset="0"/>
            </a:rPr>
            <a:t>- pagrįsta įrodymais grįstos slaugos  </a:t>
          </a:r>
        </a:p>
        <a:p>
          <a:pPr marL="0" lvl="0" indent="0" algn="ctr" defTabSz="889000">
            <a:lnSpc>
              <a:spcPct val="100000"/>
            </a:lnSpc>
            <a:spcBef>
              <a:spcPct val="0"/>
            </a:spcBef>
            <a:spcAft>
              <a:spcPts val="0"/>
            </a:spcAft>
            <a:buNone/>
          </a:pPr>
          <a:r>
            <a:rPr lang="lt-LT" sz="2000" b="0" i="1" kern="1200" dirty="0">
              <a:solidFill>
                <a:schemeClr val="tx1"/>
              </a:solidFill>
              <a:latin typeface="Times New Roman" panose="02020603050405020304" pitchFamily="18" charset="0"/>
              <a:cs typeface="Times New Roman" panose="02020603050405020304" pitchFamily="18" charset="0"/>
            </a:rPr>
            <a:t>mokymo sistema</a:t>
          </a:r>
        </a:p>
      </dsp:txBody>
      <dsp:txXfrm rot="5400000">
        <a:off x="0" y="0"/>
        <a:ext cx="5092557" cy="2199954"/>
      </dsp:txXfrm>
    </dsp:sp>
    <dsp:sp modelId="{DFFAD4EC-28BF-438E-8093-FF48C7A347B3}">
      <dsp:nvSpPr>
        <dsp:cNvPr id="0" name=""/>
        <dsp:cNvSpPr/>
      </dsp:nvSpPr>
      <dsp:spPr>
        <a:xfrm>
          <a:off x="5092557" y="0"/>
          <a:ext cx="5092557" cy="2933272"/>
        </a:xfrm>
        <a:prstGeom prst="round1Rect">
          <a:avLst/>
        </a:prstGeom>
        <a:solidFill>
          <a:schemeClr val="accent3">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None/>
          </a:pPr>
          <a:endParaRPr lang="lt-LT" sz="2000" b="1" kern="1200" dirty="0">
            <a:latin typeface="Times New Roman" panose="02020603050405020304" pitchFamily="18" charset="0"/>
            <a:cs typeface="Times New Roman" panose="02020603050405020304" pitchFamily="18" charset="0"/>
          </a:endParaRPr>
        </a:p>
        <a:p>
          <a:pPr marL="0" lvl="0" indent="0" algn="ctr" defTabSz="889000">
            <a:lnSpc>
              <a:spcPct val="100000"/>
            </a:lnSpc>
            <a:spcBef>
              <a:spcPct val="0"/>
            </a:spcBef>
            <a:spcAft>
              <a:spcPts val="0"/>
            </a:spcAft>
            <a:buNone/>
          </a:pPr>
          <a:r>
            <a:rPr lang="lt-LT" sz="2000" b="1" kern="1200" dirty="0">
              <a:solidFill>
                <a:schemeClr val="tx1"/>
              </a:solidFill>
              <a:latin typeface="Times New Roman" panose="02020603050405020304" pitchFamily="18" charset="0"/>
              <a:cs typeface="Times New Roman" panose="02020603050405020304" pitchFamily="18" charset="0"/>
            </a:rPr>
            <a:t>2 etapas. Empirinio tyrimo paradigmos apibrėžimas (</a:t>
          </a:r>
          <a:r>
            <a:rPr lang="lt-LT" sz="2000" b="1" kern="1200" dirty="0" err="1">
              <a:solidFill>
                <a:schemeClr val="tx1"/>
              </a:solidFill>
              <a:latin typeface="Times New Roman" panose="02020603050405020304" pitchFamily="18" charset="0"/>
              <a:cs typeface="Times New Roman" panose="02020603050405020304" pitchFamily="18" charset="0"/>
            </a:rPr>
            <a:t>Creswell</a:t>
          </a:r>
          <a:r>
            <a:rPr lang="lt-LT" sz="2000" b="1" kern="1200" dirty="0">
              <a:solidFill>
                <a:schemeClr val="tx1"/>
              </a:solidFill>
              <a:latin typeface="Times New Roman" panose="02020603050405020304" pitchFamily="18" charset="0"/>
              <a:cs typeface="Times New Roman" panose="02020603050405020304" pitchFamily="18" charset="0"/>
            </a:rPr>
            <a:t> ir </a:t>
          </a:r>
          <a:r>
            <a:rPr lang="lt-LT" sz="2000" b="1" kern="1200" dirty="0" err="1">
              <a:solidFill>
                <a:schemeClr val="tx1"/>
              </a:solidFill>
              <a:latin typeface="Times New Roman" panose="02020603050405020304" pitchFamily="18" charset="0"/>
              <a:cs typeface="Times New Roman" panose="02020603050405020304" pitchFamily="18" charset="0"/>
            </a:rPr>
            <a:t>Creswell</a:t>
          </a:r>
          <a:r>
            <a:rPr lang="lt-LT" sz="2000" b="1" kern="1200" dirty="0">
              <a:solidFill>
                <a:schemeClr val="tx1"/>
              </a:solidFill>
              <a:latin typeface="Times New Roman" panose="02020603050405020304" pitchFamily="18" charset="0"/>
              <a:cs typeface="Times New Roman" panose="02020603050405020304" pitchFamily="18" charset="0"/>
            </a:rPr>
            <a:t>, 2018; </a:t>
          </a:r>
          <a:r>
            <a:rPr lang="lt-LT" sz="2000" b="1" kern="1200" dirty="0" err="1">
              <a:solidFill>
                <a:schemeClr val="tx1"/>
              </a:solidFill>
              <a:latin typeface="Times New Roman" panose="02020603050405020304" pitchFamily="18" charset="0"/>
              <a:cs typeface="Times New Roman" panose="02020603050405020304" pitchFamily="18" charset="0"/>
            </a:rPr>
            <a:t>Carspecken</a:t>
          </a:r>
          <a:r>
            <a:rPr lang="lt-LT" sz="2000" b="1" kern="1200" dirty="0">
              <a:solidFill>
                <a:schemeClr val="tx1"/>
              </a:solidFill>
              <a:latin typeface="Times New Roman" panose="02020603050405020304" pitchFamily="18" charset="0"/>
              <a:cs typeface="Times New Roman" panose="02020603050405020304" pitchFamily="18" charset="0"/>
            </a:rPr>
            <a:t>, 1996; </a:t>
          </a:r>
          <a:r>
            <a:rPr lang="lt-LT" sz="2000" b="1" kern="1200" dirty="0" err="1">
              <a:solidFill>
                <a:schemeClr val="tx1"/>
              </a:solidFill>
              <a:latin typeface="Times New Roman" panose="02020603050405020304" pitchFamily="18" charset="0"/>
              <a:cs typeface="Times New Roman" panose="02020603050405020304" pitchFamily="18" charset="0"/>
            </a:rPr>
            <a:t>Deway</a:t>
          </a:r>
          <a:r>
            <a:rPr lang="lt-LT" sz="2000" b="1" kern="1200" dirty="0">
              <a:solidFill>
                <a:schemeClr val="tx1"/>
              </a:solidFill>
              <a:latin typeface="Times New Roman" panose="02020603050405020304" pitchFamily="18" charset="0"/>
              <a:cs typeface="Times New Roman" panose="02020603050405020304" pitchFamily="18" charset="0"/>
            </a:rPr>
            <a:t>, 2013</a:t>
          </a:r>
          <a:r>
            <a:rPr lang="en-GB" sz="2000" b="1" kern="1200" dirty="0">
              <a:solidFill>
                <a:schemeClr val="tx1"/>
              </a:solidFill>
              <a:latin typeface="Times New Roman" panose="02020603050405020304" pitchFamily="18" charset="0"/>
              <a:cs typeface="Times New Roman" panose="02020603050405020304" pitchFamily="18" charset="0"/>
            </a:rPr>
            <a:t>)</a:t>
          </a:r>
          <a:endParaRPr lang="lt-LT" sz="2000" b="1" kern="12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100000"/>
            </a:lnSpc>
            <a:spcBef>
              <a:spcPct val="0"/>
            </a:spcBef>
            <a:spcAft>
              <a:spcPts val="0"/>
            </a:spcAft>
            <a:buNone/>
          </a:pPr>
          <a:r>
            <a:rPr lang="lt-LT" sz="2000" b="0" i="1" kern="1200" dirty="0">
              <a:solidFill>
                <a:schemeClr val="tx1"/>
              </a:solidFill>
              <a:latin typeface="Times New Roman" panose="02020603050405020304" pitchFamily="18" charset="0"/>
              <a:cs typeface="Times New Roman" panose="02020603050405020304" pitchFamily="18" charset="0"/>
            </a:rPr>
            <a:t>-</a:t>
          </a:r>
          <a:r>
            <a:rPr lang="lt-LT" sz="2000" b="0" i="1" kern="1200" dirty="0" err="1">
              <a:solidFill>
                <a:schemeClr val="tx1"/>
              </a:solidFill>
              <a:latin typeface="Times New Roman" panose="02020603050405020304" pitchFamily="18" charset="0"/>
              <a:cs typeface="Times New Roman" panose="02020603050405020304" pitchFamily="18" charset="0"/>
            </a:rPr>
            <a:t>konstruktyvizmas</a:t>
          </a:r>
          <a:endParaRPr lang="lt-LT" sz="2000" b="0" i="1" kern="12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100000"/>
            </a:lnSpc>
            <a:spcBef>
              <a:spcPct val="0"/>
            </a:spcBef>
            <a:spcAft>
              <a:spcPts val="0"/>
            </a:spcAft>
            <a:buNone/>
          </a:pPr>
          <a:r>
            <a:rPr lang="lt-LT" sz="2000" b="0" i="1" kern="1200" dirty="0">
              <a:solidFill>
                <a:schemeClr val="tx1"/>
              </a:solidFill>
              <a:latin typeface="Times New Roman" panose="02020603050405020304" pitchFamily="18" charset="0"/>
              <a:cs typeface="Times New Roman" panose="02020603050405020304" pitchFamily="18" charset="0"/>
            </a:rPr>
            <a:t>- kritinė teorija</a:t>
          </a:r>
        </a:p>
        <a:p>
          <a:pPr marL="0" lvl="0" indent="0" algn="ctr" defTabSz="889000">
            <a:lnSpc>
              <a:spcPct val="100000"/>
            </a:lnSpc>
            <a:spcBef>
              <a:spcPct val="0"/>
            </a:spcBef>
            <a:spcAft>
              <a:spcPts val="0"/>
            </a:spcAft>
            <a:buNone/>
          </a:pPr>
          <a:r>
            <a:rPr lang="lt-LT" sz="2000" b="0" i="1" kern="1200" dirty="0">
              <a:solidFill>
                <a:schemeClr val="tx1"/>
              </a:solidFill>
              <a:latin typeface="Times New Roman" panose="02020603050405020304" pitchFamily="18" charset="0"/>
              <a:cs typeface="Times New Roman" panose="02020603050405020304" pitchFamily="18" charset="0"/>
            </a:rPr>
            <a:t>- pragmatizmas</a:t>
          </a:r>
          <a:endParaRPr lang="en-GB" sz="2000" b="0" i="1" kern="1200" dirty="0">
            <a:solidFill>
              <a:schemeClr val="tx1"/>
            </a:solidFill>
            <a:latin typeface="Times New Roman" panose="02020603050405020304" pitchFamily="18" charset="0"/>
            <a:cs typeface="Times New Roman" panose="02020603050405020304" pitchFamily="18" charset="0"/>
          </a:endParaRPr>
        </a:p>
      </dsp:txBody>
      <dsp:txXfrm>
        <a:off x="5092557" y="0"/>
        <a:ext cx="5092557" cy="2199954"/>
      </dsp:txXfrm>
    </dsp:sp>
    <dsp:sp modelId="{D4E3DC8C-F9D3-4059-8290-26D0768BE25B}">
      <dsp:nvSpPr>
        <dsp:cNvPr id="0" name=""/>
        <dsp:cNvSpPr/>
      </dsp:nvSpPr>
      <dsp:spPr>
        <a:xfrm rot="10800000">
          <a:off x="8555" y="2933272"/>
          <a:ext cx="5092557" cy="2933272"/>
        </a:xfrm>
        <a:prstGeom prst="round1Rect">
          <a:avLst/>
        </a:prstGeom>
        <a:solidFill>
          <a:schemeClr val="accent3">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None/>
          </a:pPr>
          <a:r>
            <a:rPr lang="lt-LT" sz="2000" b="1" kern="1200" dirty="0">
              <a:solidFill>
                <a:schemeClr val="tx1"/>
              </a:solidFill>
              <a:latin typeface="Times New Roman" panose="02020603050405020304" pitchFamily="18" charset="0"/>
              <a:cs typeface="Times New Roman" panose="02020603050405020304" pitchFamily="18" charset="0"/>
            </a:rPr>
            <a:t>4 etapas. Tyrimo duomenų rinkimas, taikant mišrių metodų prieigą</a:t>
          </a:r>
          <a:endParaRPr lang="en-GB" sz="2000" b="1" kern="12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100000"/>
            </a:lnSpc>
            <a:spcBef>
              <a:spcPct val="0"/>
            </a:spcBef>
            <a:spcAft>
              <a:spcPts val="0"/>
            </a:spcAft>
            <a:buNone/>
          </a:pPr>
          <a:r>
            <a:rPr lang="lt-LT" sz="2000" i="1" kern="1200" dirty="0">
              <a:solidFill>
                <a:schemeClr val="tx1"/>
              </a:solidFill>
              <a:latin typeface="Times New Roman" panose="02020603050405020304" pitchFamily="18" charset="0"/>
              <a:cs typeface="Times New Roman" panose="02020603050405020304" pitchFamily="18" charset="0"/>
            </a:rPr>
            <a:t>Kiekybinių duomenų analizė. Statistinės duomenų analizės metodai: </a:t>
          </a:r>
          <a:r>
            <a:rPr lang="lt-LT" sz="2000" i="1" kern="1200" dirty="0" err="1">
              <a:solidFill>
                <a:schemeClr val="tx1"/>
              </a:solidFill>
              <a:latin typeface="Times New Roman" panose="02020603050405020304" pitchFamily="18" charset="0"/>
              <a:cs typeface="Times New Roman" panose="02020603050405020304" pitchFamily="18" charset="0"/>
            </a:rPr>
            <a:t>faktorinė</a:t>
          </a:r>
          <a:r>
            <a:rPr lang="lt-LT" sz="2000" i="1" kern="1200" dirty="0">
              <a:solidFill>
                <a:schemeClr val="tx1"/>
              </a:solidFill>
              <a:latin typeface="Times New Roman" panose="02020603050405020304" pitchFamily="18" charset="0"/>
              <a:cs typeface="Times New Roman" panose="02020603050405020304" pitchFamily="18" charset="0"/>
            </a:rPr>
            <a:t> analizė, aprašomosios statistikos metodai, koreliacinė analizė. </a:t>
          </a:r>
        </a:p>
        <a:p>
          <a:pPr marL="0" lvl="0" indent="0" algn="ctr" defTabSz="889000">
            <a:lnSpc>
              <a:spcPct val="100000"/>
            </a:lnSpc>
            <a:spcBef>
              <a:spcPct val="0"/>
            </a:spcBef>
            <a:spcAft>
              <a:spcPts val="0"/>
            </a:spcAft>
            <a:buNone/>
          </a:pPr>
          <a:r>
            <a:rPr lang="lt-LT" sz="2000" i="1" kern="1200" dirty="0">
              <a:solidFill>
                <a:schemeClr val="tx1"/>
              </a:solidFill>
              <a:latin typeface="Times New Roman" panose="02020603050405020304" pitchFamily="18" charset="0"/>
              <a:cs typeface="Times New Roman" panose="02020603050405020304" pitchFamily="18" charset="0"/>
            </a:rPr>
            <a:t>Kokybinių duomenų turinio analizė </a:t>
          </a:r>
          <a:endParaRPr lang="en-GB" sz="2000" i="1" kern="1200" dirty="0">
            <a:solidFill>
              <a:schemeClr val="tx1"/>
            </a:solidFill>
            <a:latin typeface="Times New Roman" panose="02020603050405020304" pitchFamily="18" charset="0"/>
            <a:cs typeface="Times New Roman" panose="02020603050405020304" pitchFamily="18" charset="0"/>
          </a:endParaRPr>
        </a:p>
      </dsp:txBody>
      <dsp:txXfrm rot="10800000">
        <a:off x="8555" y="3666590"/>
        <a:ext cx="5092557" cy="2199954"/>
      </dsp:txXfrm>
    </dsp:sp>
    <dsp:sp modelId="{5B038D97-424E-4481-8971-DCED1D5F4E6B}">
      <dsp:nvSpPr>
        <dsp:cNvPr id="0" name=""/>
        <dsp:cNvSpPr/>
      </dsp:nvSpPr>
      <dsp:spPr>
        <a:xfrm rot="5400000">
          <a:off x="6172199" y="1853629"/>
          <a:ext cx="2933272" cy="5092557"/>
        </a:xfrm>
        <a:prstGeom prst="round1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None/>
          </a:pPr>
          <a:r>
            <a:rPr lang="lt-LT" sz="2000" b="1" kern="1200">
              <a:solidFill>
                <a:schemeClr val="tx1"/>
              </a:solidFill>
              <a:latin typeface="Times New Roman" panose="02020603050405020304" pitchFamily="18" charset="0"/>
              <a:cs typeface="Times New Roman" panose="02020603050405020304" pitchFamily="18" charset="0"/>
            </a:rPr>
            <a:t>3 etapas. Veiklos tyrimo strategija</a:t>
          </a:r>
          <a:endParaRPr lang="en-GB" sz="2000" b="1" kern="120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100000"/>
            </a:lnSpc>
            <a:spcBef>
              <a:spcPct val="0"/>
            </a:spcBef>
            <a:spcAft>
              <a:spcPts val="0"/>
            </a:spcAft>
            <a:buNone/>
          </a:pPr>
          <a:r>
            <a:rPr lang="lt-LT" sz="2000" i="1" kern="1200">
              <a:solidFill>
                <a:schemeClr val="tx1"/>
              </a:solidFill>
              <a:latin typeface="Times New Roman" panose="02020603050405020304" pitchFamily="18" charset="0"/>
              <a:cs typeface="Times New Roman" panose="02020603050405020304" pitchFamily="18" charset="0"/>
            </a:rPr>
            <a:t>- problemų identifikavimas</a:t>
          </a:r>
        </a:p>
        <a:p>
          <a:pPr marL="0" lvl="0" indent="0" algn="ctr" defTabSz="889000">
            <a:lnSpc>
              <a:spcPct val="100000"/>
            </a:lnSpc>
            <a:spcBef>
              <a:spcPct val="0"/>
            </a:spcBef>
            <a:spcAft>
              <a:spcPts val="0"/>
            </a:spcAft>
            <a:buNone/>
          </a:pPr>
          <a:r>
            <a:rPr lang="lt-LT" sz="2000" i="1" kern="1200">
              <a:solidFill>
                <a:schemeClr val="tx1"/>
              </a:solidFill>
              <a:latin typeface="Times New Roman" panose="02020603050405020304" pitchFamily="18" charset="0"/>
              <a:cs typeface="Times New Roman" panose="02020603050405020304" pitchFamily="18" charset="0"/>
            </a:rPr>
            <a:t>- metodinis pasirengimas taikyti įrodymais grįstos slaugos mokymą ir jo išbandymas</a:t>
          </a:r>
          <a:endParaRPr lang="en-GB" sz="2000" i="1" kern="120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100000"/>
            </a:lnSpc>
            <a:spcBef>
              <a:spcPct val="0"/>
            </a:spcBef>
            <a:spcAft>
              <a:spcPts val="0"/>
            </a:spcAft>
            <a:buNone/>
          </a:pPr>
          <a:r>
            <a:rPr lang="lt-LT" sz="2000" i="1" kern="1200">
              <a:solidFill>
                <a:schemeClr val="tx1"/>
              </a:solidFill>
              <a:latin typeface="Times New Roman" panose="02020603050405020304" pitchFamily="18" charset="0"/>
              <a:cs typeface="Times New Roman" panose="02020603050405020304" pitchFamily="18" charset="0"/>
            </a:rPr>
            <a:t>- patirties analizė ir vertinimas</a:t>
          </a:r>
          <a:endParaRPr lang="en-GB" sz="2000" i="1" kern="1200" dirty="0">
            <a:solidFill>
              <a:schemeClr val="tx1"/>
            </a:solidFill>
            <a:latin typeface="Times New Roman" panose="02020603050405020304" pitchFamily="18" charset="0"/>
            <a:cs typeface="Times New Roman" panose="02020603050405020304" pitchFamily="18" charset="0"/>
          </a:endParaRPr>
        </a:p>
      </dsp:txBody>
      <dsp:txXfrm rot="-5400000">
        <a:off x="5092557" y="3666589"/>
        <a:ext cx="5092557" cy="2199954"/>
      </dsp:txXfrm>
    </dsp:sp>
    <dsp:sp modelId="{B510139A-677C-4745-B40E-C194B6F66D26}">
      <dsp:nvSpPr>
        <dsp:cNvPr id="0" name=""/>
        <dsp:cNvSpPr/>
      </dsp:nvSpPr>
      <dsp:spPr>
        <a:xfrm>
          <a:off x="3803304" y="2294852"/>
          <a:ext cx="2578504" cy="1276838"/>
        </a:xfrm>
        <a:prstGeom prst="roundRect">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1" kern="1200">
              <a:latin typeface="Times New Roman" panose="02020603050405020304" pitchFamily="18" charset="0"/>
              <a:cs typeface="Times New Roman" panose="02020603050405020304" pitchFamily="18" charset="0"/>
            </a:rPr>
            <a:t>5 etapas. Išvadų ir rekomendacijų parengimas</a:t>
          </a:r>
          <a:endParaRPr lang="en-GB" sz="2000" b="1" kern="1200">
            <a:latin typeface="Times New Roman" panose="02020603050405020304" pitchFamily="18" charset="0"/>
            <a:cs typeface="Times New Roman" panose="02020603050405020304" pitchFamily="18" charset="0"/>
          </a:endParaRPr>
        </a:p>
      </dsp:txBody>
      <dsp:txXfrm>
        <a:off x="3865634" y="2357182"/>
        <a:ext cx="2453844" cy="115217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E07907-5861-A20C-FB5E-AFE116F60D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a:extLst>
              <a:ext uri="{FF2B5EF4-FFF2-40B4-BE49-F238E27FC236}">
                <a16:creationId xmlns:a16="http://schemas.microsoft.com/office/drawing/2014/main" id="{DC897DD6-A214-A78E-42F0-68530B8649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D2C8DB-D5EF-9E4D-8F46-8D3F7ECFC70E}" type="datetimeFigureOut">
              <a:rPr lang="en-LT" smtClean="0"/>
              <a:t>01/24/2025</a:t>
            </a:fld>
            <a:endParaRPr lang="en-LT"/>
          </a:p>
        </p:txBody>
      </p:sp>
      <p:sp>
        <p:nvSpPr>
          <p:cNvPr id="4" name="Footer Placeholder 3">
            <a:extLst>
              <a:ext uri="{FF2B5EF4-FFF2-40B4-BE49-F238E27FC236}">
                <a16:creationId xmlns:a16="http://schemas.microsoft.com/office/drawing/2014/main" id="{B5F7B69A-4A0C-7F24-B547-E9D092FBF3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5" name="Slide Number Placeholder 4">
            <a:extLst>
              <a:ext uri="{FF2B5EF4-FFF2-40B4-BE49-F238E27FC236}">
                <a16:creationId xmlns:a16="http://schemas.microsoft.com/office/drawing/2014/main" id="{A24837FC-8D55-B257-599B-0F513B641E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48DE7-4E64-E34B-B58B-061CE8DE107F}" type="slidenum">
              <a:rPr lang="en-LT" smtClean="0"/>
              <a:t>‹#›</a:t>
            </a:fld>
            <a:endParaRPr lang="en-LT"/>
          </a:p>
        </p:txBody>
      </p:sp>
    </p:spTree>
    <p:extLst>
      <p:ext uri="{BB962C8B-B14F-4D97-AF65-F5344CB8AC3E}">
        <p14:creationId xmlns:p14="http://schemas.microsoft.com/office/powerpoint/2010/main" val="1257086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BB4FB-AA9B-4CFA-8163-38050768A3DF}" type="datetimeFigureOut">
              <a:rPr lang="en-GB" smtClean="0"/>
              <a:t>24/01/2025</a:t>
            </a:fld>
            <a:endParaRPr lang="en-GB"/>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38C2C-1AD2-469D-AFD6-F46E597BD770}" type="slidenum">
              <a:rPr lang="en-GB" smtClean="0"/>
              <a:t>‹#›</a:t>
            </a:fld>
            <a:endParaRPr lang="en-GB"/>
          </a:p>
        </p:txBody>
      </p:sp>
    </p:spTree>
    <p:extLst>
      <p:ext uri="{BB962C8B-B14F-4D97-AF65-F5344CB8AC3E}">
        <p14:creationId xmlns:p14="http://schemas.microsoft.com/office/powerpoint/2010/main" val="3577206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bpq.co.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Mano susidomėjimas įrodymais grįsta slauga atrodo ilgas ir vingiuotas kelias, kai nežinai, kas tavęs laukia už posūkio. O kiekvienas nežinomas posūkis atneša naujų patirčių ir žinių. Jas plėtojame kartu su studentais ir dėstytojais, kurie yra mano besimokantys kolegos ir žinių kūrėjai mano kelionėje į įrodymais grįstą slaugą.</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err="1"/>
              <a:t>Įrodymais</a:t>
            </a:r>
            <a:r>
              <a:rPr lang="en-GB" i="1" dirty="0"/>
              <a:t> </a:t>
            </a:r>
            <a:r>
              <a:rPr lang="en-GB" i="1" dirty="0" err="1"/>
              <a:t>grįsta</a:t>
            </a:r>
            <a:r>
              <a:rPr lang="en-GB" i="1" dirty="0"/>
              <a:t> </a:t>
            </a:r>
            <a:r>
              <a:rPr lang="en-GB" i="1" dirty="0" err="1"/>
              <a:t>slauga</a:t>
            </a:r>
            <a:r>
              <a:rPr lang="en-GB" i="1" dirty="0"/>
              <a:t> – tai </a:t>
            </a:r>
            <a:r>
              <a:rPr lang="en-GB" i="1" dirty="0" err="1"/>
              <a:t>tiltas</a:t>
            </a:r>
            <a:r>
              <a:rPr lang="en-GB" i="1" dirty="0"/>
              <a:t> tarp </a:t>
            </a:r>
            <a:r>
              <a:rPr lang="en-GB" i="1" dirty="0" err="1"/>
              <a:t>mokslo</a:t>
            </a:r>
            <a:r>
              <a:rPr lang="en-GB" i="1" dirty="0"/>
              <a:t> </a:t>
            </a:r>
            <a:r>
              <a:rPr lang="en-GB" i="1" dirty="0" err="1"/>
              <a:t>ir</a:t>
            </a:r>
            <a:r>
              <a:rPr lang="en-GB" i="1" dirty="0"/>
              <a:t> </a:t>
            </a:r>
            <a:r>
              <a:rPr lang="en-GB" i="1" dirty="0" err="1"/>
              <a:t>praktikos</a:t>
            </a:r>
            <a:endParaRPr lang="en-GB" dirty="0"/>
          </a:p>
          <a:p>
            <a:endParaRPr lang="en-GB" dirty="0"/>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1</a:t>
            </a:fld>
            <a:endParaRPr lang="en-GB"/>
          </a:p>
        </p:txBody>
      </p:sp>
    </p:spTree>
    <p:extLst>
      <p:ext uri="{BB962C8B-B14F-4D97-AF65-F5344CB8AC3E}">
        <p14:creationId xmlns:p14="http://schemas.microsoft.com/office/powerpoint/2010/main" val="210371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lvl="0" indent="0" algn="just">
              <a:lnSpc>
                <a:spcPct val="115000"/>
              </a:lnSpc>
              <a:buFont typeface="Arial" panose="020B0604020202020204" pitchFamily="34" charset="0"/>
              <a:buNone/>
            </a:pPr>
            <a:r>
              <a:rPr lang="lt-LT" sz="1200" b="0" dirty="0">
                <a:effectLst/>
                <a:latin typeface="Times New Roman" panose="02020603050405020304" pitchFamily="18" charset="0"/>
                <a:ea typeface="Calibri" panose="020F0502020204030204" pitchFamily="34" charset="0"/>
                <a:cs typeface="Times New Roman" panose="02020603050405020304" pitchFamily="18" charset="0"/>
              </a:rPr>
              <a:t>Pagrindinis įrodymais grįstos slaugos mokymo tikslas – užtikrinti, kad būsimi slaugytojai įgytų reikiamas kompetencijas kokybiškai paciento priežiūrai, vengiant fragmentiško mokymo pagal išsilavinimo pakopas. Įrodymais grįstos slaugos mokymo prielaidos yra šios: kūrybiška mokymo(</a:t>
            </a:r>
            <a:r>
              <a:rPr lang="lt-LT" sz="1200" b="0" dirty="0" err="1">
                <a:effectLst/>
                <a:latin typeface="Times New Roman" panose="02020603050405020304" pitchFamily="18" charset="0"/>
                <a:ea typeface="Calibri" panose="020F0502020204030204" pitchFamily="34" charset="0"/>
                <a:cs typeface="Times New Roman" panose="02020603050405020304" pitchFamily="18" charset="0"/>
              </a:rPr>
              <a:t>si</a:t>
            </a:r>
            <a:r>
              <a:rPr lang="lt-LT" sz="1200" b="0" dirty="0">
                <a:effectLst/>
                <a:latin typeface="Times New Roman" panose="02020603050405020304" pitchFamily="18" charset="0"/>
                <a:ea typeface="Calibri" panose="020F0502020204030204" pitchFamily="34" charset="0"/>
                <a:cs typeface="Times New Roman" panose="02020603050405020304" pitchFamily="18" charset="0"/>
              </a:rPr>
              <a:t>) aplinka; išprovokuotas kognityvinis konfliktas; prielaidų mokslinio mąstymo ugdymui kūrimas; </a:t>
            </a:r>
            <a:r>
              <a:rPr lang="lt-LT" sz="1200" b="0" dirty="0">
                <a:latin typeface="Times New Roman" panose="02020603050405020304" pitchFamily="18" charset="0"/>
                <a:ea typeface="Calibri" panose="020F0502020204030204" pitchFamily="34" charset="0"/>
                <a:cs typeface="Times New Roman" panose="02020603050405020304" pitchFamily="18" charset="0"/>
              </a:rPr>
              <a:t>d</a:t>
            </a:r>
            <a:r>
              <a:rPr lang="lt-LT" sz="1200" b="0" dirty="0">
                <a:effectLst/>
                <a:latin typeface="Times New Roman" panose="02020603050405020304" pitchFamily="18" charset="0"/>
                <a:ea typeface="Calibri" panose="020F0502020204030204" pitchFamily="34" charset="0"/>
                <a:cs typeface="Times New Roman" panose="02020603050405020304" pitchFamily="18" charset="0"/>
              </a:rPr>
              <a:t>ėstytojo, kaip </a:t>
            </a:r>
            <a:r>
              <a:rPr lang="lt-LT" sz="1200" b="0" dirty="0" err="1">
                <a:effectLst/>
                <a:latin typeface="Times New Roman" panose="02020603050405020304" pitchFamily="18" charset="0"/>
                <a:ea typeface="Calibri" panose="020F0502020204030204" pitchFamily="34" charset="0"/>
                <a:cs typeface="Times New Roman" panose="02020603050405020304" pitchFamily="18" charset="0"/>
              </a:rPr>
              <a:t>fasilitatoriaus</a:t>
            </a:r>
            <a:r>
              <a:rPr lang="lt-LT" sz="1200" b="0" dirty="0">
                <a:effectLst/>
                <a:latin typeface="Times New Roman" panose="02020603050405020304" pitchFamily="18" charset="0"/>
                <a:ea typeface="Calibri" panose="020F0502020204030204" pitchFamily="34" charset="0"/>
                <a:cs typeface="Times New Roman" panose="02020603050405020304" pitchFamily="18" charset="0"/>
              </a:rPr>
              <a:t>, vaidmuo; </a:t>
            </a:r>
            <a:r>
              <a:rPr lang="lt-LT" sz="1200" b="0" dirty="0">
                <a:latin typeface="Times New Roman" panose="02020603050405020304" pitchFamily="18" charset="0"/>
                <a:ea typeface="Calibri" panose="020F0502020204030204" pitchFamily="34" charset="0"/>
                <a:cs typeface="Times New Roman" panose="02020603050405020304" pitchFamily="18" charset="0"/>
              </a:rPr>
              <a:t>p</a:t>
            </a:r>
            <a:r>
              <a:rPr lang="lt-LT" sz="1200" b="0" dirty="0">
                <a:effectLst/>
                <a:latin typeface="Times New Roman" panose="02020603050405020304" pitchFamily="18" charset="0"/>
                <a:ea typeface="Calibri" panose="020F0502020204030204" pitchFamily="34" charset="0"/>
                <a:cs typeface="Times New Roman" panose="02020603050405020304" pitchFamily="18" charset="0"/>
              </a:rPr>
              <a:t>edagoginė sąveika įrodymais grįstos slaugos mokymo metu, išeinanti už aukštosios mokyklos ribų, </a:t>
            </a:r>
            <a:endParaRPr lang="en-GB" b="0" dirty="0"/>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11</a:t>
            </a:fld>
            <a:endParaRPr lang="en-GB"/>
          </a:p>
        </p:txBody>
      </p:sp>
    </p:spTree>
    <p:extLst>
      <p:ext uri="{BB962C8B-B14F-4D97-AF65-F5344CB8AC3E}">
        <p14:creationId xmlns:p14="http://schemas.microsoft.com/office/powerpoint/2010/main" val="215136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lt-LT" sz="1800" i="1" kern="100" dirty="0">
                <a:effectLst/>
                <a:latin typeface="Times New Roman" panose="02020603050405020304" pitchFamily="18" charset="0"/>
                <a:ea typeface="Aptos" panose="020B0004020202020204" pitchFamily="34" charset="0"/>
                <a:cs typeface="Times New Roman" panose="02020603050405020304" pitchFamily="18" charset="0"/>
              </a:rPr>
              <a:t>Įrodymais grįstos praktikos kultūra – tai ne galimybė, o būtinybė. </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Keičiasi viskas: technologijos, procesai, aplinka, vienų ar kitų reiškinių suvokimas, kasdien atsiranda vis daugiau galimybių, o esančios ribos tarp šalių mažėja. Studijų esmė tampa rengti specialistus, mokančius reaguoti į rinkos pokyčius ir mokančius mokytis. Atsižvelgiant į pacientų sveikatos priežiūros  kaitą, įrodymai  grįsta praktika tapo slaugytojų kasdienio gyvenimo dalimi, tačiau išgryninti įrodymais grįstos slaugos mokymą slaugos studijų programose sunkiai pavyksta, nepaisant to, kad  įrodymais grįstos slaugos mokymo svarba yra akcentuojama tiek tarptautiniuose tiek ir Lietuvos slaugytojų rengimą reglamentuojančiuose dokumentuose.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2</a:t>
            </a:fld>
            <a:endParaRPr lang="en-GB"/>
          </a:p>
        </p:txBody>
      </p:sp>
    </p:spTree>
    <p:extLst>
      <p:ext uri="{BB962C8B-B14F-4D97-AF65-F5344CB8AC3E}">
        <p14:creationId xmlns:p14="http://schemas.microsoft.com/office/powerpoint/2010/main" val="156008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lt-LT" sz="1400" dirty="0">
                <a:effectLst/>
                <a:latin typeface="Times New Roman" panose="02020603050405020304" pitchFamily="18" charset="0"/>
                <a:ea typeface="Aptos" panose="020B0004020202020204" pitchFamily="34" charset="0"/>
              </a:rPr>
              <a:t>Negalima tvirtinti, kad įrodymais grįstos slaugos  mokymosi procesas nėra sulaukęs tyrėjų dėmesio, tačiau įprastai šiam fenomenui skirtos teorijos yra sukurtos tarptautiniame kontekste ir atspindi kitų šalių patirtis. Šiame tyrime pirmą kartą Lietuvoje atlikta įrodymais grįstos slaugos koncepto analizė edukologijos ir slaugos mokslo sinergijoje ir tuo pagrindu sukurta įrodymais grįstos slaugos mokymo sistema</a:t>
            </a:r>
            <a:r>
              <a:rPr lang="lt-LT" sz="1800" dirty="0">
                <a:effectLst/>
                <a:latin typeface="Times New Roman" panose="02020603050405020304" pitchFamily="18" charset="0"/>
                <a:ea typeface="Aptos" panose="020B0004020202020204" pitchFamily="34" charset="0"/>
              </a:rPr>
              <a:t>. </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Šiame tyrime pirmą kartą Lietuvoje atlikta įrodymais grįstos slaugos koncepto analizė edukologijos ir slaugos mokslo sinergijoje ir tuo pagrindu sukurta įrodymais grįstos slaugos mokymo sistema.  Atliktas tyrimas leido pasitelkti J.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Bruner</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spiralės mokymo programą, kuri naujai atskleidė įrodymais grįstos slaugos mokymo koncepciją</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Šis modelis keičia tradicinį dėstytojo ir studento vaidmenį. Įrodymais grįsta slauga padeda sukurti naują mokymo(</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si</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kultūrą, kuri orientuota į studento aktyvumą. </a:t>
            </a:r>
            <a:r>
              <a:rPr lang="lt-LT" sz="1800" i="1" kern="100" dirty="0">
                <a:effectLst/>
                <a:latin typeface="Times New Roman" panose="02020603050405020304" pitchFamily="18" charset="0"/>
                <a:ea typeface="Aptos" panose="020B0004020202020204" pitchFamily="34" charset="0"/>
                <a:cs typeface="Times New Roman" panose="02020603050405020304" pitchFamily="18" charset="0"/>
              </a:rPr>
              <a:t>J. </a:t>
            </a:r>
            <a:r>
              <a:rPr lang="lt-LT" sz="1800" i="1" kern="100" dirty="0" err="1">
                <a:effectLst/>
                <a:latin typeface="Times New Roman" panose="02020603050405020304" pitchFamily="18" charset="0"/>
                <a:ea typeface="Aptos" panose="020B0004020202020204" pitchFamily="34" charset="0"/>
                <a:cs typeface="Times New Roman" panose="02020603050405020304" pitchFamily="18" charset="0"/>
              </a:rPr>
              <a:t>Bruner</a:t>
            </a:r>
            <a:r>
              <a:rPr lang="lt-LT" sz="1800" i="1" kern="100" dirty="0">
                <a:effectLst/>
                <a:latin typeface="Times New Roman" panose="02020603050405020304" pitchFamily="18" charset="0"/>
                <a:ea typeface="Aptos" panose="020B0004020202020204" pitchFamily="34" charset="0"/>
                <a:cs typeface="Times New Roman" panose="02020603050405020304" pitchFamily="18" charset="0"/>
              </a:rPr>
              <a:t> mokymosi teorija</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teigia, kad mokymasis yra aktyvus procesas, kurio metu besimokantieji, remdamiesi turimomis žiniomis ir nuolat grįžtant prie pagrindinių idėjų, kuria naujas žinias.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3</a:t>
            </a:fld>
            <a:endParaRPr lang="en-GB"/>
          </a:p>
        </p:txBody>
      </p:sp>
    </p:spTree>
    <p:extLst>
      <p:ext uri="{BB962C8B-B14F-4D97-AF65-F5344CB8AC3E}">
        <p14:creationId xmlns:p14="http://schemas.microsoft.com/office/powerpoint/2010/main" val="211021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Šis modelis ne tik nurodo veiksmų seką, bet ir padeda užtikrinti, kad kiekvienas sprendimas būtų pagrįstas įrodymais. Kai studentas pastebi klinikinę problemą, jis pirmiausia formuluoja tinkamą klausimą. Toliau jis ieško įrodymų, juos vertina ir pritaiko praktikoje, o galiausiai įvertina rezultatą, kad suprastų, kas veikia geriausiai. Modelis ugdo studentų gebėjimą kritiškai mąstyti, analizuoti ir praktiškai taikyti žinias, todėl jie tampa labiau pasirengę dirbti sudėtingoje klinikinėje aplinkoje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Klausk, ieškok, vertink, taikyk, įvertink’ išreiškia ne tik veiksmų seką, bet ir modelio esmę, kad kiekvienas žingsnis yra vienodai svarbus siekiant kokybiškų rezultatų.“ Interaktyvus modelis leidžia studentams pamatyti visą procesą iškart ir suvokti kiekvieno žingsnio vietą</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4</a:t>
            </a:fld>
            <a:endParaRPr lang="en-GB"/>
          </a:p>
        </p:txBody>
      </p:sp>
    </p:spTree>
    <p:extLst>
      <p:ext uri="{BB962C8B-B14F-4D97-AF65-F5344CB8AC3E}">
        <p14:creationId xmlns:p14="http://schemas.microsoft.com/office/powerpoint/2010/main" val="168585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Disertacinį</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tyrimą</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sudarė</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penki</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etapai</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Mokslinės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literatūros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analizė</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atspindi</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tarpdisciplininį</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disertacijos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pobūdį</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nes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disertacijoje</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šalia</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edukologijos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krypties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mokslinės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literatūros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analizuoti</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filosofijos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bei</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slaugos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mokslo</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šaltiniai</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Empiriniu</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tyrimu</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siekiama</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ne tik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parodyti</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realybę</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bet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ir</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sudaryti</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prielaidas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socialinės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tvarkos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kaitai</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Šiame disertaciniame tyrime remiamasi L. Norton (2019) laipsnišku šešių žingsnių pedagoginio veiklos tyrimo metodu, kuris padeda  vykdyti nedidelės apimties tyrimą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mikrolygiu</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ir stebėti savo mokymo ar pagalbos besimokantiesiems praktiką ir šios praktikos poveikį studentų mokymuisi. Pasirinkta J.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Whitehead</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ir J.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McNiff</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(2006) gyvenimo praktikos teorija, padėjo atskleisti tyrėjos vertybines pozicijas.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Disertaciniame tyrime duomenys buvo renkami pasitelkiant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focus</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grupių interviu, individualią dėstytojų ir studentų apklausą raštu, studentų veiklos produktų analizę ir atliekant anketines apklausas. Tyrimo atrankos metodas – tikslinis (patogusis). Iš viso tyrime dalyvavo 165 Utenos kolegijos Bendrosios praktikos slaugos studentai ir 14 dėstytojų tiesiogiai ir 13 netiesiogiai tyrimo veiklose dalyvavusiųjų dėstytojų.</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5</a:t>
            </a:fld>
            <a:endParaRPr lang="en-GB"/>
          </a:p>
        </p:txBody>
      </p:sp>
    </p:spTree>
    <p:extLst>
      <p:ext uri="{BB962C8B-B14F-4D97-AF65-F5344CB8AC3E}">
        <p14:creationId xmlns:p14="http://schemas.microsoft.com/office/powerpoint/2010/main" val="417578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Disertacinio tyrimo metu ieškota tinkamo įrodymais grįstos slaugos gebėjimų matavimo instrumento, nes sukurta labai nedaug priemonių, skirtų dėstytojų ir studentų įrodymais grįstos praktikos gebėjimų matavimui, o dar mažiau – specialiai slaugai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Ruzafa-Martinez</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Lopez-Iborra</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Moreno-Casbas</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ir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Madrigal-Torres</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2013). Surasti du instrumentai, kuriuos taikant galima išmatuoti studentų įrodymais grįstos slaugos gebėjimus, tai EBP-COQ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Ruzafa-Martinez</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ir kt., 2013) ir S-EBPQ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Upton</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ir kt., 2015) klausimynai. Analizuojant abu klausimynus pastebėta, kad EBP-COQ klausimynas matuoja požiūrį, žinias ir įgūdžius, o S-EBPQ, be požiūrio, žinių ir įgūdžių, matuoja ir naudojimo dažnumą. Be to, prisijungus prie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Evidence</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Based</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Practice</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Questionnare</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t-LT" sz="1800" u="none" strike="noStrike" kern="100" dirty="0">
                <a:effectLst/>
                <a:latin typeface="Times New Roman" panose="02020603050405020304" pitchFamily="18" charset="0"/>
                <a:ea typeface="Aptos" panose="020B0004020202020204" pitchFamily="34" charset="0"/>
                <a:cs typeface="Times New Roman" panose="02020603050405020304" pitchFamily="18" charset="0"/>
                <a:hlinkClick r:id="rId3"/>
              </a:rPr>
              <a:t>https://ebpq.co.uk/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7</a:t>
            </a:fld>
            <a:endParaRPr lang="en-GB"/>
          </a:p>
        </p:txBody>
      </p:sp>
    </p:spTree>
    <p:extLst>
      <p:ext uri="{BB962C8B-B14F-4D97-AF65-F5344CB8AC3E}">
        <p14:creationId xmlns:p14="http://schemas.microsoft.com/office/powerpoint/2010/main" val="137634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Įrodymais grįstos slaugos mokymas padidino studentų gebėjimus taikyti įrodymais grįstą slaugą ir pasitikėjimą savimi, o tai teigiamai paveikė jų požiūrį į įrodymais grįstą slaugą. Požiūris į įrodymais grįstą praktiką vertintas 7 balų semantinio diferencialo skale. Studentų požiūris į įrodymais grįstą praktiką yra palankus tiek prieš ĮGS mokymą, tiek ir po jo, nes visų semantinių skalių apibendrinti įvertinimo vidurkiai nuo 1 iki 2,22 balų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Nustatytas statistiškai reikšmingas vertinimų skirtumas po ĮGS mokymo šių teiginių:  „</a:t>
            </a:r>
            <a:r>
              <a:rPr lang="lt-LT" sz="1800" i="1" kern="100" dirty="0">
                <a:effectLst/>
                <a:latin typeface="Times New Roman" panose="02020603050405020304" pitchFamily="18" charset="0"/>
                <a:ea typeface="Aptos" panose="020B0004020202020204" pitchFamily="34" charset="0"/>
                <a:cs typeface="Times New Roman" panose="02020603050405020304" pitchFamily="18" charset="0"/>
              </a:rPr>
              <a:t>Piktinuosi, kad abejojama mano klinikine praktika – Mielai atsakau į klausimus apie savo praktiką</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(p=0,00) ir „</a:t>
            </a:r>
            <a:r>
              <a:rPr lang="lt-LT" sz="1800" i="1" kern="100" dirty="0">
                <a:effectLst/>
                <a:latin typeface="Times New Roman" panose="02020603050405020304" pitchFamily="18" charset="0"/>
                <a:ea typeface="Aptos" panose="020B0004020202020204" pitchFamily="34" charset="0"/>
                <a:cs typeface="Times New Roman" panose="02020603050405020304" pitchFamily="18" charset="0"/>
              </a:rPr>
              <a:t>Laikausi išbandytų ir patikimų metodų, ir nepritariu naujovėms – Mano praktika pasikeitė dėl įrodymų, kuriuos radau</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(p=0,02), palyginus su šių teiginių vertinimu prieš ĮGS mokymą.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8</a:t>
            </a:fld>
            <a:endParaRPr lang="en-GB"/>
          </a:p>
        </p:txBody>
      </p:sp>
    </p:spTree>
    <p:extLst>
      <p:ext uri="{BB962C8B-B14F-4D97-AF65-F5344CB8AC3E}">
        <p14:creationId xmlns:p14="http://schemas.microsoft.com/office/powerpoint/2010/main" val="144503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lnSpc>
                <a:spcPct val="107000"/>
              </a:lnSpc>
              <a:spcAft>
                <a:spcPts val="800"/>
              </a:spcAft>
            </a:pP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Dėstytojų</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požiūris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į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įrodymais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grįstą</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praktiką</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yra</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pozityvus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ir</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vertinamas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kaip</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reikalingas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ir</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skatinantis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tobulėti</a:t>
            </a:r>
            <a:r>
              <a:rPr lang="lt-LT" sz="1800" kern="100" dirty="0">
                <a:effectLst/>
                <a:latin typeface="Times New Roman" panose="02020603050405020304" pitchFamily="18" charset="0"/>
                <a:ea typeface="Times New Roman" panose="02020603050405020304" pitchFamily="18" charset="0"/>
                <a:cs typeface="Times New Roman" panose="02020603050405020304" pitchFamily="18" charset="0"/>
              </a:rPr>
              <a:t>, nes visų semantinių skalių apibendrinti įvertinimo vidurkiai telkiasi nuo 0,6 iki 1,85 balų. Mažiausią įvertinimo vidurkį dėstytojai skyrė teiginių porai „</a:t>
            </a:r>
            <a:r>
              <a:rPr lang="lt-LT" sz="1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Mano darbo krūvis yra per didelis, kad galėčiau nuolat atnaujinti žinias apie visus naujus įrodymus </a:t>
            </a:r>
            <a:r>
              <a:rPr lang="lt-LT" sz="18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lt-LT" sz="1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Nauji įrodymai yra tokie svarbūs, kad jų paieškai skiriu laiką savo darbo metu</a:t>
            </a:r>
            <a:r>
              <a:rPr lang="lt-LT" sz="18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(M=0,65; SD=1,294). Didžiausią įvertinimo vidurkį dėstytojai skyrė teiginių porai „</a:t>
            </a:r>
            <a:r>
              <a:rPr lang="lt-LT" sz="1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Laikausi išbandytų ir patikimų metodų, nepritariu naujovėms </a:t>
            </a:r>
            <a:r>
              <a:rPr lang="lt-LT" sz="18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lt-LT" sz="1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Mano praktika yra pasikeitusi dėl įrodymų, kuriuos pavyko atrasti</a:t>
            </a:r>
            <a:r>
              <a:rPr lang="lt-LT" sz="18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(M=1,85; SD=1,287).</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9</a:t>
            </a:fld>
            <a:endParaRPr lang="en-GB"/>
          </a:p>
        </p:txBody>
      </p:sp>
    </p:spTree>
    <p:extLst>
      <p:ext uri="{BB962C8B-B14F-4D97-AF65-F5344CB8AC3E}">
        <p14:creationId xmlns:p14="http://schemas.microsoft.com/office/powerpoint/2010/main" val="335906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GB" dirty="0"/>
          </a:p>
        </p:txBody>
      </p:sp>
      <p:sp>
        <p:nvSpPr>
          <p:cNvPr id="4" name="Skaidrės numerio vietos rezervavimo ženklas 3"/>
          <p:cNvSpPr>
            <a:spLocks noGrp="1"/>
          </p:cNvSpPr>
          <p:nvPr>
            <p:ph type="sldNum" sz="quarter" idx="5"/>
          </p:nvPr>
        </p:nvSpPr>
        <p:spPr/>
        <p:txBody>
          <a:bodyPr/>
          <a:lstStyle/>
          <a:p>
            <a:fld id="{15138C2C-1AD2-469D-AFD6-F46E597BD770}" type="slidenum">
              <a:rPr lang="en-GB" smtClean="0"/>
              <a:t>10</a:t>
            </a:fld>
            <a:endParaRPr lang="en-GB"/>
          </a:p>
        </p:txBody>
      </p:sp>
    </p:spTree>
    <p:extLst>
      <p:ext uri="{BB962C8B-B14F-4D97-AF65-F5344CB8AC3E}">
        <p14:creationId xmlns:p14="http://schemas.microsoft.com/office/powerpoint/2010/main" val="1090948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hyperlink" Target="https://www.facebook.com/MykoloRomerioUniversitetas/" TargetMode="External"/><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hyperlink" Target="https://www.linkedin.com/school/mykolasromerisuniversi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A8E708E-F769-B352-0BF8-8CD765CE8DD2}"/>
              </a:ext>
            </a:extLst>
          </p:cNvPr>
          <p:cNvSpPr>
            <a:spLocks noGrp="1"/>
          </p:cNvSpPr>
          <p:nvPr>
            <p:ph type="body" sz="quarter" idx="10" hasCustomPrompt="1"/>
          </p:nvPr>
        </p:nvSpPr>
        <p:spPr>
          <a:xfrm>
            <a:off x="480439" y="3459882"/>
            <a:ext cx="5495925" cy="1639887"/>
          </a:xfrm>
        </p:spPr>
        <p:txBody>
          <a:bodyPr>
            <a:noAutofit/>
          </a:bodyPr>
          <a:lstStyle>
            <a:lvl1pPr marL="0" indent="0">
              <a:lnSpc>
                <a:spcPts val="6200"/>
              </a:lnSpc>
              <a:spcBef>
                <a:spcPts val="0"/>
              </a:spcBef>
              <a:buNone/>
              <a:defRPr sz="5000" kern="1000" baseline="0"/>
            </a:lvl1pPr>
          </a:lstStyle>
          <a:p>
            <a:pPr lvl="0"/>
            <a:r>
              <a:rPr lang="en-LT" dirty="0"/>
              <a:t>Prezentacijos pavadinimas</a:t>
            </a:r>
          </a:p>
        </p:txBody>
      </p:sp>
      <p:sp>
        <p:nvSpPr>
          <p:cNvPr id="3" name="Text Placeholder 2">
            <a:extLst>
              <a:ext uri="{FF2B5EF4-FFF2-40B4-BE49-F238E27FC236}">
                <a16:creationId xmlns:a16="http://schemas.microsoft.com/office/drawing/2014/main" id="{D077A3B1-EBA7-74FB-3C3B-2120856B204E}"/>
              </a:ext>
            </a:extLst>
          </p:cNvPr>
          <p:cNvSpPr>
            <a:spLocks noGrp="1"/>
          </p:cNvSpPr>
          <p:nvPr>
            <p:ph type="body" sz="quarter" idx="11" hasCustomPrompt="1"/>
          </p:nvPr>
        </p:nvSpPr>
        <p:spPr>
          <a:xfrm>
            <a:off x="480439" y="5840283"/>
            <a:ext cx="2752955" cy="767908"/>
          </a:xfrm>
        </p:spPr>
        <p:txBody>
          <a:bodyPr>
            <a:noAutofit/>
          </a:bodyPr>
          <a:lstStyle>
            <a:lvl1pPr marL="0" indent="0">
              <a:lnSpc>
                <a:spcPts val="2300"/>
              </a:lnSpc>
              <a:spcBef>
                <a:spcPts val="0"/>
              </a:spcBef>
              <a:buNone/>
              <a:defRPr sz="2000" kern="1000" baseline="0"/>
            </a:lvl1pPr>
          </a:lstStyle>
          <a:p>
            <a:pPr lvl="0"/>
            <a:r>
              <a:rPr lang="en-LT" dirty="0"/>
              <a:t>Papildomas tekstas</a:t>
            </a:r>
          </a:p>
          <a:p>
            <a:pPr lvl="0"/>
            <a:r>
              <a:rPr lang="en-US" dirty="0"/>
              <a:t>j</a:t>
            </a:r>
            <a:r>
              <a:rPr lang="en-LT" dirty="0"/>
              <a:t>ei reikalingas</a:t>
            </a:r>
          </a:p>
        </p:txBody>
      </p:sp>
      <p:sp>
        <p:nvSpPr>
          <p:cNvPr id="4" name="Date Placeholder 3">
            <a:extLst>
              <a:ext uri="{FF2B5EF4-FFF2-40B4-BE49-F238E27FC236}">
                <a16:creationId xmlns:a16="http://schemas.microsoft.com/office/drawing/2014/main" id="{9C92759A-EE80-5F20-AD50-F5756E959DF7}"/>
              </a:ext>
            </a:extLst>
          </p:cNvPr>
          <p:cNvSpPr>
            <a:spLocks noGrp="1"/>
          </p:cNvSpPr>
          <p:nvPr>
            <p:ph type="dt" sz="half" idx="12"/>
          </p:nvPr>
        </p:nvSpPr>
        <p:spPr>
          <a:xfrm>
            <a:off x="5853259" y="6185622"/>
            <a:ext cx="971747" cy="365125"/>
          </a:xfrm>
        </p:spPr>
        <p:txBody>
          <a:bodyPr/>
          <a:lstStyle>
            <a:lvl1pPr>
              <a:defRPr sz="1000" b="1">
                <a:solidFill>
                  <a:schemeClr val="tx1"/>
                </a:solidFill>
              </a:defRPr>
            </a:lvl1pPr>
          </a:lstStyle>
          <a:p>
            <a:fld id="{3B945577-1328-2847-A4CF-C5380E03ACDB}" type="datetimeFigureOut">
              <a:rPr lang="en-LT" smtClean="0"/>
              <a:pPr/>
              <a:t>01/24/2025</a:t>
            </a:fld>
            <a:endParaRPr lang="en-LT"/>
          </a:p>
        </p:txBody>
      </p:sp>
    </p:spTree>
    <p:extLst>
      <p:ext uri="{BB962C8B-B14F-4D97-AF65-F5344CB8AC3E}">
        <p14:creationId xmlns:p14="http://schemas.microsoft.com/office/powerpoint/2010/main" val="301618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0F71BB4-F17F-614F-C68C-6B1AD3988772}"/>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5A4DE534-2280-0C7E-324E-7D836B4DC40F}"/>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5" name="Content Placeholder 4">
            <a:extLst>
              <a:ext uri="{FF2B5EF4-FFF2-40B4-BE49-F238E27FC236}">
                <a16:creationId xmlns:a16="http://schemas.microsoft.com/office/drawing/2014/main" id="{9E896830-C947-2958-7A11-2F6DBBA06CAF}"/>
              </a:ext>
            </a:extLst>
          </p:cNvPr>
          <p:cNvSpPr>
            <a:spLocks noGrp="1"/>
          </p:cNvSpPr>
          <p:nvPr>
            <p:ph sz="quarter" idx="14" hasCustomPrompt="1"/>
          </p:nvPr>
        </p:nvSpPr>
        <p:spPr>
          <a:xfrm>
            <a:off x="1270000" y="2245043"/>
            <a:ext cx="9652000" cy="3170237"/>
          </a:xfrm>
        </p:spPr>
        <p:txBody>
          <a:bodyPr/>
          <a:lstStyle>
            <a:lvl1pPr marL="0" indent="0">
              <a:buNone/>
              <a:defRPr/>
            </a:lvl1pPr>
          </a:lstStyle>
          <a:p>
            <a:pPr lvl="0"/>
            <a:r>
              <a:rPr lang="en-LT" dirty="0"/>
              <a:t> </a:t>
            </a:r>
          </a:p>
        </p:txBody>
      </p:sp>
    </p:spTree>
    <p:extLst>
      <p:ext uri="{BB962C8B-B14F-4D97-AF65-F5344CB8AC3E}">
        <p14:creationId xmlns:p14="http://schemas.microsoft.com/office/powerpoint/2010/main" val="42090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E54D40B-F196-C2B0-0ED5-6EB503FD6694}"/>
              </a:ext>
            </a:extLst>
          </p:cNvPr>
          <p:cNvSpPr>
            <a:spLocks noGrp="1"/>
          </p:cNvSpPr>
          <p:nvPr>
            <p:ph type="body" sz="quarter" idx="12" hasCustomPrompt="1"/>
          </p:nvPr>
        </p:nvSpPr>
        <p:spPr>
          <a:xfrm>
            <a:off x="480439" y="416491"/>
            <a:ext cx="459956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8CA98B43-A20C-638F-D8F2-25342B09EC4D}"/>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4" name="Text Placeholder 2">
            <a:extLst>
              <a:ext uri="{FF2B5EF4-FFF2-40B4-BE49-F238E27FC236}">
                <a16:creationId xmlns:a16="http://schemas.microsoft.com/office/drawing/2014/main" id="{C227F147-6985-CD5B-605B-F235E35A216F}"/>
              </a:ext>
            </a:extLst>
          </p:cNvPr>
          <p:cNvSpPr>
            <a:spLocks noGrp="1"/>
          </p:cNvSpPr>
          <p:nvPr>
            <p:ph type="body" sz="quarter" idx="11" hasCustomPrompt="1"/>
          </p:nvPr>
        </p:nvSpPr>
        <p:spPr>
          <a:xfrm>
            <a:off x="480439" y="2344928"/>
            <a:ext cx="367500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Lentelės</a:t>
            </a:r>
            <a:r>
              <a:rPr lang="en-US" dirty="0"/>
              <a:t> / </a:t>
            </a:r>
            <a:r>
              <a:rPr lang="en-US" dirty="0" err="1"/>
              <a:t>grafiko</a:t>
            </a:r>
            <a:r>
              <a:rPr lang="en-US" dirty="0"/>
              <a:t> </a:t>
            </a:r>
            <a:r>
              <a:rPr lang="en-US" dirty="0" err="1"/>
              <a:t>pavadinimas</a:t>
            </a:r>
            <a:r>
              <a:rPr lang="en-US" dirty="0"/>
              <a:t> per dvi </a:t>
            </a:r>
            <a:r>
              <a:rPr lang="en-US" dirty="0" err="1"/>
              <a:t>eilutes</a:t>
            </a:r>
            <a:endParaRPr lang="en-LT" dirty="0"/>
          </a:p>
        </p:txBody>
      </p:sp>
      <p:sp>
        <p:nvSpPr>
          <p:cNvPr id="7" name="Chart Placeholder 6">
            <a:extLst>
              <a:ext uri="{FF2B5EF4-FFF2-40B4-BE49-F238E27FC236}">
                <a16:creationId xmlns:a16="http://schemas.microsoft.com/office/drawing/2014/main" id="{CB61D15B-4DE5-BCEF-B62F-D60BFC431523}"/>
              </a:ext>
            </a:extLst>
          </p:cNvPr>
          <p:cNvSpPr>
            <a:spLocks noGrp="1"/>
          </p:cNvSpPr>
          <p:nvPr>
            <p:ph type="chart" sz="quarter" idx="14" hasCustomPrompt="1"/>
          </p:nvPr>
        </p:nvSpPr>
        <p:spPr>
          <a:xfrm>
            <a:off x="5598795" y="1361441"/>
            <a:ext cx="6237288" cy="4704398"/>
          </a:xfrm>
        </p:spPr>
        <p:txBody>
          <a:bodyPr/>
          <a:lstStyle>
            <a:lvl1pPr marL="0" indent="0">
              <a:buNone/>
              <a:defRPr/>
            </a:lvl1pPr>
          </a:lstStyle>
          <a:p>
            <a:r>
              <a:rPr lang="en-LT" dirty="0"/>
              <a:t> </a:t>
            </a:r>
          </a:p>
        </p:txBody>
      </p:sp>
    </p:spTree>
    <p:extLst>
      <p:ext uri="{BB962C8B-B14F-4D97-AF65-F5344CB8AC3E}">
        <p14:creationId xmlns:p14="http://schemas.microsoft.com/office/powerpoint/2010/main" val="421703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84E7767-8FF4-7E6F-C205-3C3D86D63F75}"/>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6" name="Text Placeholder 5">
            <a:extLst>
              <a:ext uri="{FF2B5EF4-FFF2-40B4-BE49-F238E27FC236}">
                <a16:creationId xmlns:a16="http://schemas.microsoft.com/office/drawing/2014/main" id="{4C581983-04C5-1A55-6E7E-4AB3CD7C47A1}"/>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7" name="Text Placeholder 2">
            <a:extLst>
              <a:ext uri="{FF2B5EF4-FFF2-40B4-BE49-F238E27FC236}">
                <a16:creationId xmlns:a16="http://schemas.microsoft.com/office/drawing/2014/main" id="{0DC12F0F-0D16-648F-4653-9BD8DB87D852}"/>
              </a:ext>
            </a:extLst>
          </p:cNvPr>
          <p:cNvSpPr>
            <a:spLocks noGrp="1"/>
          </p:cNvSpPr>
          <p:nvPr>
            <p:ph type="body" sz="quarter" idx="11" hasCustomPrompt="1"/>
          </p:nvPr>
        </p:nvSpPr>
        <p:spPr>
          <a:xfrm>
            <a:off x="480439" y="2202688"/>
            <a:ext cx="177508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Grafiko</a:t>
            </a:r>
            <a:r>
              <a:rPr lang="en-US" dirty="0"/>
              <a:t> </a:t>
            </a:r>
            <a:r>
              <a:rPr lang="en-US" dirty="0" err="1"/>
              <a:t>pavadinimas</a:t>
            </a:r>
            <a:endParaRPr lang="en-LT" dirty="0"/>
          </a:p>
        </p:txBody>
      </p:sp>
      <p:sp>
        <p:nvSpPr>
          <p:cNvPr id="8" name="Text Placeholder 2">
            <a:extLst>
              <a:ext uri="{FF2B5EF4-FFF2-40B4-BE49-F238E27FC236}">
                <a16:creationId xmlns:a16="http://schemas.microsoft.com/office/drawing/2014/main" id="{EE16726D-0D15-6E2A-DCC5-03268E4278C3}"/>
              </a:ext>
            </a:extLst>
          </p:cNvPr>
          <p:cNvSpPr>
            <a:spLocks noGrp="1"/>
          </p:cNvSpPr>
          <p:nvPr>
            <p:ph type="body" sz="quarter" idx="14" hasCustomPrompt="1"/>
          </p:nvPr>
        </p:nvSpPr>
        <p:spPr>
          <a:xfrm>
            <a:off x="6098919" y="2202688"/>
            <a:ext cx="177508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Grafiko</a:t>
            </a:r>
            <a:r>
              <a:rPr lang="en-US" dirty="0"/>
              <a:t> </a:t>
            </a:r>
            <a:r>
              <a:rPr lang="en-US" dirty="0" err="1"/>
              <a:t>pavadinimas</a:t>
            </a:r>
            <a:endParaRPr lang="en-LT" dirty="0"/>
          </a:p>
        </p:txBody>
      </p:sp>
      <p:sp>
        <p:nvSpPr>
          <p:cNvPr id="10" name="Chart Placeholder 9">
            <a:extLst>
              <a:ext uri="{FF2B5EF4-FFF2-40B4-BE49-F238E27FC236}">
                <a16:creationId xmlns:a16="http://schemas.microsoft.com/office/drawing/2014/main" id="{5A6A2EED-992E-A3D1-95CF-299B41426480}"/>
              </a:ext>
            </a:extLst>
          </p:cNvPr>
          <p:cNvSpPr>
            <a:spLocks noGrp="1"/>
          </p:cNvSpPr>
          <p:nvPr>
            <p:ph type="chart" sz="quarter" idx="15" hasCustomPrompt="1"/>
          </p:nvPr>
        </p:nvSpPr>
        <p:spPr>
          <a:xfrm>
            <a:off x="2509838" y="2203450"/>
            <a:ext cx="2946400" cy="3121025"/>
          </a:xfrm>
        </p:spPr>
        <p:txBody>
          <a:bodyPr/>
          <a:lstStyle>
            <a:lvl1pPr marL="0" indent="0">
              <a:buNone/>
              <a:defRPr/>
            </a:lvl1pPr>
          </a:lstStyle>
          <a:p>
            <a:r>
              <a:rPr lang="en-LT" dirty="0"/>
              <a:t> </a:t>
            </a:r>
          </a:p>
        </p:txBody>
      </p:sp>
      <p:sp>
        <p:nvSpPr>
          <p:cNvPr id="11" name="Chart Placeholder 9">
            <a:extLst>
              <a:ext uri="{FF2B5EF4-FFF2-40B4-BE49-F238E27FC236}">
                <a16:creationId xmlns:a16="http://schemas.microsoft.com/office/drawing/2014/main" id="{E49A9BE7-3BA8-7EFA-92BC-8609F0E467E9}"/>
              </a:ext>
            </a:extLst>
          </p:cNvPr>
          <p:cNvSpPr>
            <a:spLocks noGrp="1"/>
          </p:cNvSpPr>
          <p:nvPr>
            <p:ph type="chart" sz="quarter" idx="16" hasCustomPrompt="1"/>
          </p:nvPr>
        </p:nvSpPr>
        <p:spPr>
          <a:xfrm>
            <a:off x="8118158" y="2203450"/>
            <a:ext cx="2946400" cy="3121025"/>
          </a:xfrm>
        </p:spPr>
        <p:txBody>
          <a:bodyPr/>
          <a:lstStyle>
            <a:lvl1pPr marL="0" indent="0">
              <a:buNone/>
              <a:defRPr/>
            </a:lvl1pPr>
          </a:lstStyle>
          <a:p>
            <a:r>
              <a:rPr lang="en-LT" dirty="0"/>
              <a:t> </a:t>
            </a:r>
          </a:p>
        </p:txBody>
      </p:sp>
      <p:sp>
        <p:nvSpPr>
          <p:cNvPr id="12" name="Text Placeholder 4">
            <a:extLst>
              <a:ext uri="{FF2B5EF4-FFF2-40B4-BE49-F238E27FC236}">
                <a16:creationId xmlns:a16="http://schemas.microsoft.com/office/drawing/2014/main" id="{2FBF8AFC-E0EF-E442-5B9E-6D9FCE8A3809}"/>
              </a:ext>
            </a:extLst>
          </p:cNvPr>
          <p:cNvSpPr>
            <a:spLocks noGrp="1"/>
          </p:cNvSpPr>
          <p:nvPr>
            <p:ph type="body" sz="quarter" idx="20" hasCustomPrompt="1"/>
          </p:nvPr>
        </p:nvSpPr>
        <p:spPr>
          <a:xfrm>
            <a:off x="6096001" y="3068320"/>
            <a:ext cx="1775082" cy="1005839"/>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Tree>
    <p:extLst>
      <p:ext uri="{BB962C8B-B14F-4D97-AF65-F5344CB8AC3E}">
        <p14:creationId xmlns:p14="http://schemas.microsoft.com/office/powerpoint/2010/main" val="386902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1623B27-6357-FDA6-CDC1-7D731085EF77}"/>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0E05CC6D-F201-6661-5D1A-54019FDB2654}"/>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4" name="Text Placeholder 4">
            <a:extLst>
              <a:ext uri="{FF2B5EF4-FFF2-40B4-BE49-F238E27FC236}">
                <a16:creationId xmlns:a16="http://schemas.microsoft.com/office/drawing/2014/main" id="{1C28D610-33A0-B63C-56BB-0167FA94B3A1}"/>
              </a:ext>
            </a:extLst>
          </p:cNvPr>
          <p:cNvSpPr>
            <a:spLocks noGrp="1"/>
          </p:cNvSpPr>
          <p:nvPr>
            <p:ph type="body" sz="quarter" idx="20" hasCustomPrompt="1"/>
          </p:nvPr>
        </p:nvSpPr>
        <p:spPr>
          <a:xfrm>
            <a:off x="48043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5" name="Text Placeholder 4">
            <a:extLst>
              <a:ext uri="{FF2B5EF4-FFF2-40B4-BE49-F238E27FC236}">
                <a16:creationId xmlns:a16="http://schemas.microsoft.com/office/drawing/2014/main" id="{AB395825-A5A5-489F-014D-F32EA08C1B91}"/>
              </a:ext>
            </a:extLst>
          </p:cNvPr>
          <p:cNvSpPr>
            <a:spLocks noGrp="1"/>
          </p:cNvSpPr>
          <p:nvPr>
            <p:ph type="body" sz="quarter" idx="21" hasCustomPrompt="1"/>
          </p:nvPr>
        </p:nvSpPr>
        <p:spPr>
          <a:xfrm>
            <a:off x="329475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6" name="Text Placeholder 4">
            <a:extLst>
              <a:ext uri="{FF2B5EF4-FFF2-40B4-BE49-F238E27FC236}">
                <a16:creationId xmlns:a16="http://schemas.microsoft.com/office/drawing/2014/main" id="{6A8F1F28-9EDD-2644-5CCE-2334EE18AAC8}"/>
              </a:ext>
            </a:extLst>
          </p:cNvPr>
          <p:cNvSpPr>
            <a:spLocks noGrp="1"/>
          </p:cNvSpPr>
          <p:nvPr>
            <p:ph type="body" sz="quarter" idx="22" hasCustomPrompt="1"/>
          </p:nvPr>
        </p:nvSpPr>
        <p:spPr>
          <a:xfrm>
            <a:off x="609891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7" name="Text Placeholder 4">
            <a:extLst>
              <a:ext uri="{FF2B5EF4-FFF2-40B4-BE49-F238E27FC236}">
                <a16:creationId xmlns:a16="http://schemas.microsoft.com/office/drawing/2014/main" id="{A05E7825-C182-0842-9DD2-524A1A360D93}"/>
              </a:ext>
            </a:extLst>
          </p:cNvPr>
          <p:cNvSpPr>
            <a:spLocks noGrp="1"/>
          </p:cNvSpPr>
          <p:nvPr>
            <p:ph type="body" sz="quarter" idx="23" hasCustomPrompt="1"/>
          </p:nvPr>
        </p:nvSpPr>
        <p:spPr>
          <a:xfrm>
            <a:off x="891323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8" name="Text Placeholder 2">
            <a:extLst>
              <a:ext uri="{FF2B5EF4-FFF2-40B4-BE49-F238E27FC236}">
                <a16:creationId xmlns:a16="http://schemas.microsoft.com/office/drawing/2014/main" id="{0666E5B3-0A64-37D4-B12F-7DBD57067D39}"/>
              </a:ext>
            </a:extLst>
          </p:cNvPr>
          <p:cNvSpPr>
            <a:spLocks noGrp="1"/>
          </p:cNvSpPr>
          <p:nvPr>
            <p:ph type="body" sz="quarter" idx="24" hasCustomPrompt="1"/>
          </p:nvPr>
        </p:nvSpPr>
        <p:spPr>
          <a:xfrm>
            <a:off x="571879" y="2854960"/>
            <a:ext cx="1571881" cy="1574800"/>
          </a:xfrm>
          <a:prstGeom prst="ellipse">
            <a:avLst/>
          </a:prstGeom>
          <a:solidFill>
            <a:srgbClr val="FF6432"/>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01</a:t>
            </a:r>
          </a:p>
        </p:txBody>
      </p:sp>
      <p:sp>
        <p:nvSpPr>
          <p:cNvPr id="10" name="Text Placeholder 2">
            <a:extLst>
              <a:ext uri="{FF2B5EF4-FFF2-40B4-BE49-F238E27FC236}">
                <a16:creationId xmlns:a16="http://schemas.microsoft.com/office/drawing/2014/main" id="{06714E72-C758-652F-34A1-B36FC14E1661}"/>
              </a:ext>
            </a:extLst>
          </p:cNvPr>
          <p:cNvSpPr>
            <a:spLocks noGrp="1"/>
          </p:cNvSpPr>
          <p:nvPr>
            <p:ph type="body" sz="quarter" idx="25" hasCustomPrompt="1"/>
          </p:nvPr>
        </p:nvSpPr>
        <p:spPr>
          <a:xfrm>
            <a:off x="3396359" y="2854960"/>
            <a:ext cx="1571881" cy="1574800"/>
          </a:xfrm>
          <a:prstGeom prst="ellipse">
            <a:avLst/>
          </a:prstGeom>
          <a:solidFill>
            <a:srgbClr val="FF8B65"/>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02</a:t>
            </a:r>
          </a:p>
        </p:txBody>
      </p:sp>
      <p:sp>
        <p:nvSpPr>
          <p:cNvPr id="11" name="Text Placeholder 2">
            <a:extLst>
              <a:ext uri="{FF2B5EF4-FFF2-40B4-BE49-F238E27FC236}">
                <a16:creationId xmlns:a16="http://schemas.microsoft.com/office/drawing/2014/main" id="{A3305928-ED17-0A71-D5BF-D8C455060E52}"/>
              </a:ext>
            </a:extLst>
          </p:cNvPr>
          <p:cNvSpPr>
            <a:spLocks noGrp="1"/>
          </p:cNvSpPr>
          <p:nvPr>
            <p:ph type="body" sz="quarter" idx="26" hasCustomPrompt="1"/>
          </p:nvPr>
        </p:nvSpPr>
        <p:spPr>
          <a:xfrm>
            <a:off x="6210679" y="2854960"/>
            <a:ext cx="1571881" cy="1574800"/>
          </a:xfrm>
          <a:prstGeom prst="ellipse">
            <a:avLst/>
          </a:prstGeom>
          <a:solidFill>
            <a:schemeClr val="accent5"/>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03</a:t>
            </a:r>
          </a:p>
        </p:txBody>
      </p:sp>
      <p:sp>
        <p:nvSpPr>
          <p:cNvPr id="12" name="Text Placeholder 2">
            <a:extLst>
              <a:ext uri="{FF2B5EF4-FFF2-40B4-BE49-F238E27FC236}">
                <a16:creationId xmlns:a16="http://schemas.microsoft.com/office/drawing/2014/main" id="{DF771A32-DD43-6318-3251-0109C415A51D}"/>
              </a:ext>
            </a:extLst>
          </p:cNvPr>
          <p:cNvSpPr>
            <a:spLocks noGrp="1"/>
          </p:cNvSpPr>
          <p:nvPr>
            <p:ph type="body" sz="quarter" idx="27" hasCustomPrompt="1"/>
          </p:nvPr>
        </p:nvSpPr>
        <p:spPr>
          <a:xfrm>
            <a:off x="9024999" y="2854960"/>
            <a:ext cx="1571881" cy="1574800"/>
          </a:xfrm>
          <a:prstGeom prst="ellipse">
            <a:avLst/>
          </a:prstGeom>
          <a:solidFill>
            <a:srgbClr val="CCCCCC"/>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04</a:t>
            </a:r>
          </a:p>
        </p:txBody>
      </p:sp>
    </p:spTree>
    <p:extLst>
      <p:ext uri="{BB962C8B-B14F-4D97-AF65-F5344CB8AC3E}">
        <p14:creationId xmlns:p14="http://schemas.microsoft.com/office/powerpoint/2010/main" val="30889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500"/>
                                        <p:tgtEl>
                                          <p:spTgt spid="10">
                                            <p:bg/>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bg/>
                                          </p:spTgt>
                                        </p:tgtEl>
                                        <p:attrNameLst>
                                          <p:attrName>style.visibility</p:attrName>
                                        </p:attrNameLst>
                                      </p:cBhvr>
                                      <p:to>
                                        <p:strVal val="visible"/>
                                      </p:to>
                                    </p:set>
                                    <p:animEffect transition="in" filter="fade">
                                      <p:cBhvr>
                                        <p:cTn id="28" dur="500"/>
                                        <p:tgtEl>
                                          <p:spTgt spid="11">
                                            <p:bg/>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2">
                                            <p:bg/>
                                          </p:spTgt>
                                        </p:tgtEl>
                                        <p:attrNameLst>
                                          <p:attrName>style.visibility</p:attrName>
                                        </p:attrNameLst>
                                      </p:cBhvr>
                                      <p:to>
                                        <p:strVal val="visible"/>
                                      </p:to>
                                    </p:set>
                                    <p:animEffect transition="in" filter="fade">
                                      <p:cBhvr>
                                        <p:cTn id="39" dur="500"/>
                                        <p:tgtEl>
                                          <p:spTgt spid="12">
                                            <p:bg/>
                                          </p:spTgt>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10"/>
                                        <p:tgtEl>
                                          <p:spTgt spid="1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
                        <p:tgtEl>
                          <p:spTgt spid="8"/>
                        </p:tgtEl>
                      </p:cBhvr>
                    </p:animEffect>
                  </p:childTnLst>
                </p:cTn>
              </p:par>
            </p:tnLst>
          </p:tmpl>
        </p:tmplLst>
      </p:bldP>
      <p:bldP spid="10" grpId="0" uiExpand="1"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
                        <p:tgtEl>
                          <p:spTgt spid="10"/>
                        </p:tgtEl>
                      </p:cBhvr>
                    </p:animEffect>
                  </p:childTnLst>
                </p:cTn>
              </p:par>
            </p:tnLst>
          </p:tmpl>
        </p:tmplLst>
      </p:bldP>
      <p:bldP spid="11" grpId="0" uiExpand="1"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
                        <p:tgtEl>
                          <p:spTgt spid="11"/>
                        </p:tgtEl>
                      </p:cBhvr>
                    </p:animEffect>
                  </p:childTnLst>
                </p:cTn>
              </p:par>
            </p:tnLst>
          </p:tmpl>
        </p:tmplLst>
      </p:bldP>
      <p:bldP spid="12" grpId="0" uiExpand="1"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640F3DD-F627-E145-BEF8-AC11F35FF7A3}"/>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5" name="Text Placeholder 2">
            <a:extLst>
              <a:ext uri="{FF2B5EF4-FFF2-40B4-BE49-F238E27FC236}">
                <a16:creationId xmlns:a16="http://schemas.microsoft.com/office/drawing/2014/main" id="{74E15145-1C96-F3E1-E2F8-9A288DDE6B0A}"/>
              </a:ext>
            </a:extLst>
          </p:cNvPr>
          <p:cNvSpPr>
            <a:spLocks noGrp="1"/>
          </p:cNvSpPr>
          <p:nvPr>
            <p:ph type="body" sz="quarter" idx="10" hasCustomPrompt="1"/>
          </p:nvPr>
        </p:nvSpPr>
        <p:spPr>
          <a:xfrm>
            <a:off x="1425319" y="208273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4</a:t>
            </a:r>
          </a:p>
        </p:txBody>
      </p:sp>
      <p:sp>
        <p:nvSpPr>
          <p:cNvPr id="6" name="Text Placeholder 4">
            <a:extLst>
              <a:ext uri="{FF2B5EF4-FFF2-40B4-BE49-F238E27FC236}">
                <a16:creationId xmlns:a16="http://schemas.microsoft.com/office/drawing/2014/main" id="{46EAE2C3-18FF-1BC4-0B40-3E002FCE7F7E}"/>
              </a:ext>
            </a:extLst>
          </p:cNvPr>
          <p:cNvSpPr>
            <a:spLocks noGrp="1"/>
          </p:cNvSpPr>
          <p:nvPr>
            <p:ph type="body" sz="quarter" idx="20" hasCustomPrompt="1"/>
          </p:nvPr>
        </p:nvSpPr>
        <p:spPr>
          <a:xfrm>
            <a:off x="1415159" y="312420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7" name="Text Placeholder 2">
            <a:extLst>
              <a:ext uri="{FF2B5EF4-FFF2-40B4-BE49-F238E27FC236}">
                <a16:creationId xmlns:a16="http://schemas.microsoft.com/office/drawing/2014/main" id="{BB7E7941-B61A-938A-A061-96B563113B4A}"/>
              </a:ext>
            </a:extLst>
          </p:cNvPr>
          <p:cNvSpPr>
            <a:spLocks noGrp="1"/>
          </p:cNvSpPr>
          <p:nvPr>
            <p:ph type="body" sz="quarter" idx="21" hasCustomPrompt="1"/>
          </p:nvPr>
        </p:nvSpPr>
        <p:spPr>
          <a:xfrm>
            <a:off x="4239639" y="208273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+56</a:t>
            </a:r>
          </a:p>
        </p:txBody>
      </p:sp>
      <p:sp>
        <p:nvSpPr>
          <p:cNvPr id="8" name="Text Placeholder 4">
            <a:extLst>
              <a:ext uri="{FF2B5EF4-FFF2-40B4-BE49-F238E27FC236}">
                <a16:creationId xmlns:a16="http://schemas.microsoft.com/office/drawing/2014/main" id="{1D136DCF-30FF-C708-6377-DA0D88FD7999}"/>
              </a:ext>
            </a:extLst>
          </p:cNvPr>
          <p:cNvSpPr>
            <a:spLocks noGrp="1"/>
          </p:cNvSpPr>
          <p:nvPr>
            <p:ph type="body" sz="quarter" idx="22" hasCustomPrompt="1"/>
          </p:nvPr>
        </p:nvSpPr>
        <p:spPr>
          <a:xfrm>
            <a:off x="4229479" y="312420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0" name="Text Placeholder 2">
            <a:extLst>
              <a:ext uri="{FF2B5EF4-FFF2-40B4-BE49-F238E27FC236}">
                <a16:creationId xmlns:a16="http://schemas.microsoft.com/office/drawing/2014/main" id="{AFA35548-FB58-30D8-0585-0EA7F516DE08}"/>
              </a:ext>
            </a:extLst>
          </p:cNvPr>
          <p:cNvSpPr>
            <a:spLocks noGrp="1"/>
          </p:cNvSpPr>
          <p:nvPr>
            <p:ph type="body" sz="quarter" idx="23" hasCustomPrompt="1"/>
          </p:nvPr>
        </p:nvSpPr>
        <p:spPr>
          <a:xfrm>
            <a:off x="7043799" y="208273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&lt; 36</a:t>
            </a:r>
          </a:p>
        </p:txBody>
      </p:sp>
      <p:sp>
        <p:nvSpPr>
          <p:cNvPr id="11" name="Text Placeholder 4">
            <a:extLst>
              <a:ext uri="{FF2B5EF4-FFF2-40B4-BE49-F238E27FC236}">
                <a16:creationId xmlns:a16="http://schemas.microsoft.com/office/drawing/2014/main" id="{4C7E32EA-F2CF-8BF5-B30A-1B83257E0083}"/>
              </a:ext>
            </a:extLst>
          </p:cNvPr>
          <p:cNvSpPr>
            <a:spLocks noGrp="1"/>
          </p:cNvSpPr>
          <p:nvPr>
            <p:ph type="body" sz="quarter" idx="24" hasCustomPrompt="1"/>
          </p:nvPr>
        </p:nvSpPr>
        <p:spPr>
          <a:xfrm>
            <a:off x="7033639" y="312420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2" name="Text Placeholder 2">
            <a:extLst>
              <a:ext uri="{FF2B5EF4-FFF2-40B4-BE49-F238E27FC236}">
                <a16:creationId xmlns:a16="http://schemas.microsoft.com/office/drawing/2014/main" id="{709B0590-B433-BAC0-A5CD-30EA3BA793A4}"/>
              </a:ext>
            </a:extLst>
          </p:cNvPr>
          <p:cNvSpPr>
            <a:spLocks noGrp="1"/>
          </p:cNvSpPr>
          <p:nvPr>
            <p:ph type="body" sz="quarter" idx="25" hasCustomPrompt="1"/>
          </p:nvPr>
        </p:nvSpPr>
        <p:spPr>
          <a:xfrm>
            <a:off x="2360039" y="423665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7</a:t>
            </a:r>
          </a:p>
        </p:txBody>
      </p:sp>
      <p:sp>
        <p:nvSpPr>
          <p:cNvPr id="13" name="Text Placeholder 4">
            <a:extLst>
              <a:ext uri="{FF2B5EF4-FFF2-40B4-BE49-F238E27FC236}">
                <a16:creationId xmlns:a16="http://schemas.microsoft.com/office/drawing/2014/main" id="{3EFA3F93-1941-6974-5E79-53DD61B049C9}"/>
              </a:ext>
            </a:extLst>
          </p:cNvPr>
          <p:cNvSpPr>
            <a:spLocks noGrp="1"/>
          </p:cNvSpPr>
          <p:nvPr>
            <p:ph type="body" sz="quarter" idx="26" hasCustomPrompt="1"/>
          </p:nvPr>
        </p:nvSpPr>
        <p:spPr>
          <a:xfrm>
            <a:off x="2349879" y="527812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4" name="Text Placeholder 2">
            <a:extLst>
              <a:ext uri="{FF2B5EF4-FFF2-40B4-BE49-F238E27FC236}">
                <a16:creationId xmlns:a16="http://schemas.microsoft.com/office/drawing/2014/main" id="{B693942C-341B-0EDA-1D7F-EADFB2F4626F}"/>
              </a:ext>
            </a:extLst>
          </p:cNvPr>
          <p:cNvSpPr>
            <a:spLocks noGrp="1"/>
          </p:cNvSpPr>
          <p:nvPr>
            <p:ph type="body" sz="quarter" idx="27" hasCustomPrompt="1"/>
          </p:nvPr>
        </p:nvSpPr>
        <p:spPr>
          <a:xfrm>
            <a:off x="5174359" y="423665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+30</a:t>
            </a:r>
          </a:p>
        </p:txBody>
      </p:sp>
      <p:sp>
        <p:nvSpPr>
          <p:cNvPr id="15" name="Text Placeholder 4">
            <a:extLst>
              <a:ext uri="{FF2B5EF4-FFF2-40B4-BE49-F238E27FC236}">
                <a16:creationId xmlns:a16="http://schemas.microsoft.com/office/drawing/2014/main" id="{C3AFAFE0-E457-AA36-5F02-F52FA748CED6}"/>
              </a:ext>
            </a:extLst>
          </p:cNvPr>
          <p:cNvSpPr>
            <a:spLocks noGrp="1"/>
          </p:cNvSpPr>
          <p:nvPr>
            <p:ph type="body" sz="quarter" idx="28" hasCustomPrompt="1"/>
          </p:nvPr>
        </p:nvSpPr>
        <p:spPr>
          <a:xfrm>
            <a:off x="5164199" y="527812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6" name="Text Placeholder 2">
            <a:extLst>
              <a:ext uri="{FF2B5EF4-FFF2-40B4-BE49-F238E27FC236}">
                <a16:creationId xmlns:a16="http://schemas.microsoft.com/office/drawing/2014/main" id="{00FCB050-9C57-5C15-59CA-98013E1EA816}"/>
              </a:ext>
            </a:extLst>
          </p:cNvPr>
          <p:cNvSpPr>
            <a:spLocks noGrp="1"/>
          </p:cNvSpPr>
          <p:nvPr>
            <p:ph type="body" sz="quarter" idx="29" hasCustomPrompt="1"/>
          </p:nvPr>
        </p:nvSpPr>
        <p:spPr>
          <a:xfrm>
            <a:off x="7978519" y="423665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&gt; 50</a:t>
            </a:r>
          </a:p>
        </p:txBody>
      </p:sp>
      <p:sp>
        <p:nvSpPr>
          <p:cNvPr id="17" name="Text Placeholder 4">
            <a:extLst>
              <a:ext uri="{FF2B5EF4-FFF2-40B4-BE49-F238E27FC236}">
                <a16:creationId xmlns:a16="http://schemas.microsoft.com/office/drawing/2014/main" id="{707D68A0-CC90-FB31-CF85-C1AF6AD8C33F}"/>
              </a:ext>
            </a:extLst>
          </p:cNvPr>
          <p:cNvSpPr>
            <a:spLocks noGrp="1"/>
          </p:cNvSpPr>
          <p:nvPr>
            <p:ph type="body" sz="quarter" idx="30" hasCustomPrompt="1"/>
          </p:nvPr>
        </p:nvSpPr>
        <p:spPr>
          <a:xfrm>
            <a:off x="7968359" y="527812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Tree>
    <p:extLst>
      <p:ext uri="{BB962C8B-B14F-4D97-AF65-F5344CB8AC3E}">
        <p14:creationId xmlns:p14="http://schemas.microsoft.com/office/powerpoint/2010/main" val="14283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C4D560-C50B-1603-A383-EEF3221D09BF}"/>
              </a:ext>
            </a:extLst>
          </p:cNvPr>
          <p:cNvSpPr>
            <a:spLocks noGrp="1"/>
          </p:cNvSpPr>
          <p:nvPr>
            <p:ph type="pic" sz="quarter" idx="11" hasCustomPrompt="1"/>
          </p:nvPr>
        </p:nvSpPr>
        <p:spPr>
          <a:xfrm>
            <a:off x="0" y="0"/>
            <a:ext cx="12192000" cy="6858000"/>
          </a:xfrm>
        </p:spPr>
        <p:txBody>
          <a:bodyPr/>
          <a:lstStyle>
            <a:lvl1pPr marL="0" indent="0">
              <a:buNone/>
              <a:defRPr/>
            </a:lvl1pPr>
          </a:lstStyle>
          <a:p>
            <a:r>
              <a:rPr lang="en-LT" dirty="0"/>
              <a:t> </a:t>
            </a:r>
          </a:p>
        </p:txBody>
      </p:sp>
      <p:pic>
        <p:nvPicPr>
          <p:cNvPr id="3" name="Picture 2" descr="A black and white logo&#10;&#10;Description automatically generated with low confidence">
            <a:extLst>
              <a:ext uri="{FF2B5EF4-FFF2-40B4-BE49-F238E27FC236}">
                <a16:creationId xmlns:a16="http://schemas.microsoft.com/office/drawing/2014/main" id="{35093314-AA98-4177-0759-E4D37297D7B0}"/>
              </a:ext>
            </a:extLst>
          </p:cNvPr>
          <p:cNvPicPr>
            <a:picLocks noChangeAspect="1"/>
          </p:cNvPicPr>
          <p:nvPr userDrawn="1"/>
        </p:nvPicPr>
        <p:blipFill>
          <a:blip r:embed="rId2"/>
          <a:stretch>
            <a:fillRect/>
          </a:stretch>
        </p:blipFill>
        <p:spPr>
          <a:xfrm>
            <a:off x="10877678" y="564777"/>
            <a:ext cx="768254" cy="251620"/>
          </a:xfrm>
          <a:prstGeom prst="rect">
            <a:avLst/>
          </a:prstGeom>
        </p:spPr>
      </p:pic>
      <p:sp>
        <p:nvSpPr>
          <p:cNvPr id="4" name="Text Placeholder 2">
            <a:extLst>
              <a:ext uri="{FF2B5EF4-FFF2-40B4-BE49-F238E27FC236}">
                <a16:creationId xmlns:a16="http://schemas.microsoft.com/office/drawing/2014/main" id="{1BD55F3D-4D0A-E33B-84C8-AAFC7D87DF36}"/>
              </a:ext>
            </a:extLst>
          </p:cNvPr>
          <p:cNvSpPr>
            <a:spLocks noGrp="1"/>
          </p:cNvSpPr>
          <p:nvPr>
            <p:ph type="body" sz="quarter" idx="10" hasCustomPrompt="1"/>
          </p:nvPr>
        </p:nvSpPr>
        <p:spPr>
          <a:xfrm>
            <a:off x="1412527" y="2105936"/>
            <a:ext cx="9366946" cy="2360556"/>
          </a:xfrm>
        </p:spPr>
        <p:txBody>
          <a:bodyPr>
            <a:noAutofit/>
          </a:bodyPr>
          <a:lstStyle>
            <a:lvl1pPr marL="0" indent="0">
              <a:lnSpc>
                <a:spcPts val="6200"/>
              </a:lnSpc>
              <a:spcBef>
                <a:spcPts val="0"/>
              </a:spcBef>
              <a:buNone/>
              <a:defRPr sz="5000" kern="1000" baseline="0">
                <a:solidFill>
                  <a:schemeClr val="bg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a:t>
            </a:r>
            <a:endParaRPr lang="en-LT" dirty="0"/>
          </a:p>
        </p:txBody>
      </p:sp>
    </p:spTree>
    <p:extLst>
      <p:ext uri="{BB962C8B-B14F-4D97-AF65-F5344CB8AC3E}">
        <p14:creationId xmlns:p14="http://schemas.microsoft.com/office/powerpoint/2010/main" val="86530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9231F82-7C72-CC7E-6F62-A80C1C955D97}"/>
              </a:ext>
            </a:extLst>
          </p:cNvPr>
          <p:cNvSpPr>
            <a:spLocks noGrp="1"/>
          </p:cNvSpPr>
          <p:nvPr>
            <p:ph type="body" sz="quarter" idx="26" hasCustomPrompt="1"/>
          </p:nvPr>
        </p:nvSpPr>
        <p:spPr>
          <a:xfrm>
            <a:off x="485911" y="6075289"/>
            <a:ext cx="3019290" cy="568960"/>
          </a:xfrm>
        </p:spPr>
        <p:txBody>
          <a:bodyPr>
            <a:normAutofit/>
          </a:bodyPr>
          <a:lstStyle>
            <a:lvl1pPr marL="0" indent="0">
              <a:lnSpc>
                <a:spcPts val="1320"/>
              </a:lnSpc>
              <a:spcBef>
                <a:spcPts val="0"/>
              </a:spcBef>
              <a:buNone/>
              <a:defRPr sz="1100">
                <a:solidFill>
                  <a:schemeClr val="bg1"/>
                </a:solidFill>
              </a:defRPr>
            </a:lvl1pPr>
          </a:lstStyle>
          <a:p>
            <a:pPr lvl="0"/>
            <a:r>
              <a:rPr lang="lt-LT" dirty="0"/>
              <a:t>Mykolo Romerio universitetas</a:t>
            </a:r>
          </a:p>
          <a:p>
            <a:pPr lvl="0"/>
            <a:r>
              <a:rPr lang="lt-LT" dirty="0"/>
              <a:t>Ateities </a:t>
            </a:r>
            <a:r>
              <a:rPr lang="lt-LT" dirty="0" err="1"/>
              <a:t>g</a:t>
            </a:r>
            <a:r>
              <a:rPr lang="lt-LT" dirty="0"/>
              <a:t>. 20, Vilnius, LT-08303 Lithuania</a:t>
            </a:r>
            <a:endParaRPr lang="en-LT" dirty="0"/>
          </a:p>
        </p:txBody>
      </p:sp>
      <p:sp>
        <p:nvSpPr>
          <p:cNvPr id="3" name="Text Placeholder 4">
            <a:extLst>
              <a:ext uri="{FF2B5EF4-FFF2-40B4-BE49-F238E27FC236}">
                <a16:creationId xmlns:a16="http://schemas.microsoft.com/office/drawing/2014/main" id="{0CFECC8A-FE33-A893-3AEC-C6F9D4FD6814}"/>
              </a:ext>
            </a:extLst>
          </p:cNvPr>
          <p:cNvSpPr>
            <a:spLocks noGrp="1"/>
          </p:cNvSpPr>
          <p:nvPr>
            <p:ph type="body" sz="quarter" idx="27" hasCustomPrompt="1"/>
          </p:nvPr>
        </p:nvSpPr>
        <p:spPr>
          <a:xfrm>
            <a:off x="10609384" y="6236677"/>
            <a:ext cx="1213935" cy="278617"/>
          </a:xfrm>
        </p:spPr>
        <p:txBody>
          <a:bodyPr>
            <a:normAutofit/>
          </a:bodyPr>
          <a:lstStyle>
            <a:lvl1pPr marL="0" indent="0">
              <a:lnSpc>
                <a:spcPts val="1320"/>
              </a:lnSpc>
              <a:spcBef>
                <a:spcPts val="0"/>
              </a:spcBef>
              <a:buNone/>
              <a:defRPr sz="1100" b="1">
                <a:solidFill>
                  <a:schemeClr val="bg1"/>
                </a:solidFill>
              </a:defRPr>
            </a:lvl1pPr>
          </a:lstStyle>
          <a:p>
            <a:pPr lvl="0"/>
            <a:r>
              <a:rPr lang="lt-LT" dirty="0" err="1"/>
              <a:t>www.mruni.eu</a:t>
            </a:r>
            <a:endParaRPr lang="en-LT" dirty="0"/>
          </a:p>
        </p:txBody>
      </p:sp>
      <p:pic>
        <p:nvPicPr>
          <p:cNvPr id="5" name="Picture 4" descr="Logo, icon&#10;&#10;Description automatically generated">
            <a:hlinkClick r:id="rId2"/>
            <a:extLst>
              <a:ext uri="{FF2B5EF4-FFF2-40B4-BE49-F238E27FC236}">
                <a16:creationId xmlns:a16="http://schemas.microsoft.com/office/drawing/2014/main" id="{C5EC83A4-4E99-BB8E-C5D9-A28F54DAD034}"/>
              </a:ext>
            </a:extLst>
          </p:cNvPr>
          <p:cNvPicPr>
            <a:picLocks noChangeAspect="1"/>
          </p:cNvPicPr>
          <p:nvPr userDrawn="1"/>
        </p:nvPicPr>
        <p:blipFill>
          <a:blip r:embed="rId3"/>
          <a:stretch>
            <a:fillRect/>
          </a:stretch>
        </p:blipFill>
        <p:spPr>
          <a:xfrm>
            <a:off x="8946173" y="6236676"/>
            <a:ext cx="278617" cy="278617"/>
          </a:xfrm>
          <a:prstGeom prst="rect">
            <a:avLst/>
          </a:prstGeom>
        </p:spPr>
      </p:pic>
      <p:pic>
        <p:nvPicPr>
          <p:cNvPr id="7" name="Picture 6" descr="Icon&#10;&#10;Description automatically generated">
            <a:hlinkClick r:id="rId4"/>
            <a:extLst>
              <a:ext uri="{FF2B5EF4-FFF2-40B4-BE49-F238E27FC236}">
                <a16:creationId xmlns:a16="http://schemas.microsoft.com/office/drawing/2014/main" id="{CC64949E-C18E-8870-06FA-4807C87EDDD0}"/>
              </a:ext>
            </a:extLst>
          </p:cNvPr>
          <p:cNvPicPr>
            <a:picLocks noChangeAspect="1"/>
          </p:cNvPicPr>
          <p:nvPr userDrawn="1"/>
        </p:nvPicPr>
        <p:blipFill>
          <a:blip r:embed="rId5"/>
          <a:stretch>
            <a:fillRect/>
          </a:stretch>
        </p:blipFill>
        <p:spPr>
          <a:xfrm>
            <a:off x="9445868" y="6236677"/>
            <a:ext cx="278617" cy="278617"/>
          </a:xfrm>
          <a:prstGeom prst="rect">
            <a:avLst/>
          </a:prstGeom>
        </p:spPr>
      </p:pic>
      <p:pic>
        <p:nvPicPr>
          <p:cNvPr id="4" name="Picture 3">
            <a:extLst>
              <a:ext uri="{FF2B5EF4-FFF2-40B4-BE49-F238E27FC236}">
                <a16:creationId xmlns:a16="http://schemas.microsoft.com/office/drawing/2014/main" id="{C7DAA6FA-AD95-29BB-AE8C-B16869718899}"/>
              </a:ext>
            </a:extLst>
          </p:cNvPr>
          <p:cNvPicPr>
            <a:picLocks noChangeAspect="1"/>
          </p:cNvPicPr>
          <p:nvPr userDrawn="1"/>
        </p:nvPicPr>
        <p:blipFill>
          <a:blip r:embed="rId6"/>
          <a:stretch>
            <a:fillRect/>
          </a:stretch>
        </p:blipFill>
        <p:spPr>
          <a:xfrm>
            <a:off x="568960" y="562610"/>
            <a:ext cx="2677549" cy="877570"/>
          </a:xfrm>
          <a:prstGeom prst="rect">
            <a:avLst/>
          </a:prstGeom>
        </p:spPr>
      </p:pic>
      <p:pic>
        <p:nvPicPr>
          <p:cNvPr id="6" name="Picture 5">
            <a:extLst>
              <a:ext uri="{FF2B5EF4-FFF2-40B4-BE49-F238E27FC236}">
                <a16:creationId xmlns:a16="http://schemas.microsoft.com/office/drawing/2014/main" id="{926BCCB7-3FA0-919A-7A7C-BD4EB8282E51}"/>
              </a:ext>
            </a:extLst>
          </p:cNvPr>
          <p:cNvPicPr>
            <a:picLocks noChangeAspect="1"/>
          </p:cNvPicPr>
          <p:nvPr userDrawn="1"/>
        </p:nvPicPr>
        <p:blipFill>
          <a:blip r:embed="rId7"/>
          <a:stretch>
            <a:fillRect/>
          </a:stretch>
        </p:blipFill>
        <p:spPr>
          <a:xfrm>
            <a:off x="8991600" y="661670"/>
            <a:ext cx="2583180" cy="672770"/>
          </a:xfrm>
          <a:prstGeom prst="rect">
            <a:avLst/>
          </a:prstGeom>
        </p:spPr>
      </p:pic>
      <p:cxnSp>
        <p:nvCxnSpPr>
          <p:cNvPr id="8" name="Straight Connector 7">
            <a:extLst>
              <a:ext uri="{FF2B5EF4-FFF2-40B4-BE49-F238E27FC236}">
                <a16:creationId xmlns:a16="http://schemas.microsoft.com/office/drawing/2014/main" id="{1EDB964F-944F-EC44-76D2-382EE268B314}"/>
              </a:ext>
            </a:extLst>
          </p:cNvPr>
          <p:cNvCxnSpPr>
            <a:cxnSpLocks/>
          </p:cNvCxnSpPr>
          <p:nvPr userDrawn="1"/>
        </p:nvCxnSpPr>
        <p:spPr>
          <a:xfrm>
            <a:off x="563880" y="575240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8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fade">
                                      <p:cBhvr>
                                        <p:cTn id="3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2272E07-D1AD-70C4-10BD-D67DB9F49128}"/>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3" name="Text Placeholder 2">
            <a:extLst>
              <a:ext uri="{FF2B5EF4-FFF2-40B4-BE49-F238E27FC236}">
                <a16:creationId xmlns:a16="http://schemas.microsoft.com/office/drawing/2014/main" id="{B7A442BF-50EC-24F2-C7F7-A116AAFBC663}"/>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4" name="Text Placeholder 2">
            <a:extLst>
              <a:ext uri="{FF2B5EF4-FFF2-40B4-BE49-F238E27FC236}">
                <a16:creationId xmlns:a16="http://schemas.microsoft.com/office/drawing/2014/main" id="{97F75E59-0BFE-1396-053C-F4018EB3A026}"/>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6" name="Text Placeholder 5">
            <a:extLst>
              <a:ext uri="{FF2B5EF4-FFF2-40B4-BE49-F238E27FC236}">
                <a16:creationId xmlns:a16="http://schemas.microsoft.com/office/drawing/2014/main" id="{0A4BF86B-DC04-9D7A-4B59-AC7F4AB4C2F8}"/>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7" name="Straight Connector 6">
            <a:extLst>
              <a:ext uri="{FF2B5EF4-FFF2-40B4-BE49-F238E27FC236}">
                <a16:creationId xmlns:a16="http://schemas.microsoft.com/office/drawing/2014/main" id="{937B366B-FBE1-655D-AE72-C69B17A58AB8}"/>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35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
                                        <p:tgtEl>
                                          <p:spTgt spid="4">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
                                        <p:tgtEl>
                                          <p:spTgt spid="3">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3" grpId="0" uiExpand="1"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30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300"/>
                        <p:tgtEl>
                          <p:spTgt spid="4"/>
                        </p:tgtEl>
                      </p:cBhvr>
                    </p:animEffect>
                  </p:childTnLst>
                </p:cTn>
              </p:par>
            </p:tnLst>
          </p:tmpl>
        </p:tmplLst>
      </p:bldP>
      <p:bldP spid="6" grpId="0" build="p">
        <p:tmplLst>
          <p:tmpl lvl="1">
            <p:tnLst>
              <p:par>
                <p:cTn presetID="10" presetClass="entr" presetSubtype="0"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7D2CFD5-D74B-8CDA-2A9C-4020064E879A}"/>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18" name="Text Placeholder 2">
            <a:extLst>
              <a:ext uri="{FF2B5EF4-FFF2-40B4-BE49-F238E27FC236}">
                <a16:creationId xmlns:a16="http://schemas.microsoft.com/office/drawing/2014/main" id="{4B582DE6-0A0E-FD5E-CD81-55DA67C00974}"/>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19" name="Text Placeholder 2">
            <a:extLst>
              <a:ext uri="{FF2B5EF4-FFF2-40B4-BE49-F238E27FC236}">
                <a16:creationId xmlns:a16="http://schemas.microsoft.com/office/drawing/2014/main" id="{A67B8D58-B71F-171D-0524-CEA1434B9872}"/>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20" name="Text Placeholder 5">
            <a:extLst>
              <a:ext uri="{FF2B5EF4-FFF2-40B4-BE49-F238E27FC236}">
                <a16:creationId xmlns:a16="http://schemas.microsoft.com/office/drawing/2014/main" id="{46DF4921-F661-2191-2DCA-F2A6DA610E5C}"/>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21" name="Straight Connector 20">
            <a:extLst>
              <a:ext uri="{FF2B5EF4-FFF2-40B4-BE49-F238E27FC236}">
                <a16:creationId xmlns:a16="http://schemas.microsoft.com/office/drawing/2014/main" id="{C1C0950F-981C-1931-465D-8CD8B4ECCAC3}"/>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42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300"/>
                                        <p:tgtEl>
                                          <p:spTgt spid="1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1000"/>
                                        <p:tgtEl>
                                          <p:spTgt spid="1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300"/>
                                        <p:tgtEl>
                                          <p:spTgt spid="1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strVal val="#ppt_w*0.70"/>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Effect transition="in" filter="fade">
                                      <p:cBhvr>
                                        <p:cTn id="18" dur="1000"/>
                                        <p:tgtEl>
                                          <p:spTgt spid="2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8" grpId="0" uiExpand="1" build="p">
        <p:tmplLst>
          <p:tmpl lvl="1">
            <p:tnLst>
              <p:par>
                <p:cTn presetID="10"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3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300"/>
                        <p:tgtEl>
                          <p:spTgt spid="19"/>
                        </p:tgtEl>
                      </p:cBhvr>
                    </p:animEffect>
                  </p:childTnLst>
                </p:cTn>
              </p:par>
            </p:tnLst>
          </p:tmpl>
        </p:tmplLst>
      </p:bldP>
      <p:bldP spid="20" grpId="0" build="p">
        <p:tmplLst>
          <p:tmpl lvl="1">
            <p:tnLst>
              <p:par>
                <p:cTn presetID="10" presetClass="entr" presetSubtype="0" fill="hold" nodeType="withEffect">
                  <p:stCondLst>
                    <p:cond delay="1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D5E56CE9-C225-F4AD-26F4-960620D33B67}"/>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13" name="Text Placeholder 2">
            <a:extLst>
              <a:ext uri="{FF2B5EF4-FFF2-40B4-BE49-F238E27FC236}">
                <a16:creationId xmlns:a16="http://schemas.microsoft.com/office/drawing/2014/main" id="{DEBDE10E-D2EF-4FD2-CCE9-6F42F453A01C}"/>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14" name="Text Placeholder 2">
            <a:extLst>
              <a:ext uri="{FF2B5EF4-FFF2-40B4-BE49-F238E27FC236}">
                <a16:creationId xmlns:a16="http://schemas.microsoft.com/office/drawing/2014/main" id="{0F8B8564-7B81-DE3C-772D-F30B8C525EA8}"/>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15" name="Text Placeholder 5">
            <a:extLst>
              <a:ext uri="{FF2B5EF4-FFF2-40B4-BE49-F238E27FC236}">
                <a16:creationId xmlns:a16="http://schemas.microsoft.com/office/drawing/2014/main" id="{BEB8E0BA-79F8-33F3-4057-A131E48E8DC1}"/>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6" name="Straight Connector 15">
            <a:extLst>
              <a:ext uri="{FF2B5EF4-FFF2-40B4-BE49-F238E27FC236}">
                <a16:creationId xmlns:a16="http://schemas.microsoft.com/office/drawing/2014/main" id="{D54C49E1-EB26-BFFE-026C-1A7EF6A9D923}"/>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07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
                                        <p:tgtEl>
                                          <p:spTgt spid="14">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300"/>
                                        <p:tgtEl>
                                          <p:spTgt spid="13">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strVal val="#ppt_w*0.70"/>
                                          </p:val>
                                        </p:tav>
                                        <p:tav tm="100000">
                                          <p:val>
                                            <p:strVal val="#ppt_w"/>
                                          </p:val>
                                        </p:tav>
                                      </p:tavLst>
                                    </p:anim>
                                    <p:anim calcmode="lin" valueType="num">
                                      <p:cBhvr>
                                        <p:cTn id="17" dur="1000" fill="hold"/>
                                        <p:tgtEl>
                                          <p:spTgt spid="16"/>
                                        </p:tgtEl>
                                        <p:attrNameLst>
                                          <p:attrName>ppt_h</p:attrName>
                                        </p:attrNameLst>
                                      </p:cBhvr>
                                      <p:tavLst>
                                        <p:tav tm="0">
                                          <p:val>
                                            <p:strVal val="#ppt_h"/>
                                          </p:val>
                                        </p:tav>
                                        <p:tav tm="100000">
                                          <p:val>
                                            <p:strVal val="#ppt_h"/>
                                          </p:val>
                                        </p:tav>
                                      </p:tavLst>
                                    </p:anim>
                                    <p:animEffect transition="in" filter="fade">
                                      <p:cBhvr>
                                        <p:cTn id="18" dur="1000"/>
                                        <p:tgtEl>
                                          <p:spTgt spid="16"/>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uiExpand="1" build="p">
        <p:tmplLst>
          <p:tmpl lvl="1">
            <p:tnLst>
              <p:par>
                <p:cTn presetID="10" presetClass="entr" presetSubtype="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fade">
                      <p:cBhvr>
                        <p:cTn dur="3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300"/>
                        <p:tgtEl>
                          <p:spTgt spid="14"/>
                        </p:tgtEl>
                      </p:cBhvr>
                    </p:animEffect>
                  </p:childTnLst>
                </p:cTn>
              </p:par>
            </p:tnLst>
          </p:tmpl>
        </p:tmplLst>
      </p:bldP>
      <p:bldP spid="15" grpId="0" build="p">
        <p:tmplLst>
          <p:tmpl lvl="1">
            <p:tnLst>
              <p:par>
                <p:cTn presetID="10" presetClass="entr" presetSubtype="0" fill="hold" nodeType="withEffect">
                  <p:stCondLst>
                    <p:cond delay="1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19675B-209C-DF17-842A-ADEEC52771FA}"/>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8" name="Text Placeholder 2">
            <a:extLst>
              <a:ext uri="{FF2B5EF4-FFF2-40B4-BE49-F238E27FC236}">
                <a16:creationId xmlns:a16="http://schemas.microsoft.com/office/drawing/2014/main" id="{6058627A-DE2B-500E-C02F-047D99277585}"/>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9" name="Text Placeholder 2">
            <a:extLst>
              <a:ext uri="{FF2B5EF4-FFF2-40B4-BE49-F238E27FC236}">
                <a16:creationId xmlns:a16="http://schemas.microsoft.com/office/drawing/2014/main" id="{6FCAF6A6-9A83-83F0-1036-9A6F956639BB}"/>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10" name="Text Placeholder 5">
            <a:extLst>
              <a:ext uri="{FF2B5EF4-FFF2-40B4-BE49-F238E27FC236}">
                <a16:creationId xmlns:a16="http://schemas.microsoft.com/office/drawing/2014/main" id="{0204E25B-2172-AEDE-B996-794D922DC56C}"/>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1" name="Straight Connector 10">
            <a:extLst>
              <a:ext uri="{FF2B5EF4-FFF2-40B4-BE49-F238E27FC236}">
                <a16:creationId xmlns:a16="http://schemas.microsoft.com/office/drawing/2014/main" id="{493941CB-49BA-E06B-3344-4F9CA70D42AE}"/>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8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
                                        <p:tgtEl>
                                          <p:spTgt spid="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8" grpId="0" uiExpand="1"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3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childTnLst>
                </p:cTn>
              </p:par>
            </p:tnLst>
          </p:tmpl>
        </p:tmplLst>
      </p:bldP>
      <p:bldP spid="10" grpId="0" build="p">
        <p:tmplLst>
          <p:tmpl lvl="1">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66B755-CDFE-9450-6F2A-6F4154FCE02C}"/>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8" name="Text Placeholder 2">
            <a:extLst>
              <a:ext uri="{FF2B5EF4-FFF2-40B4-BE49-F238E27FC236}">
                <a16:creationId xmlns:a16="http://schemas.microsoft.com/office/drawing/2014/main" id="{406E731E-1DC6-ED46-DA5C-CE229A38333E}"/>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9" name="Text Placeholder 2">
            <a:extLst>
              <a:ext uri="{FF2B5EF4-FFF2-40B4-BE49-F238E27FC236}">
                <a16:creationId xmlns:a16="http://schemas.microsoft.com/office/drawing/2014/main" id="{86C49EB0-A31C-0E28-88E1-016A277634B6}"/>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10" name="Text Placeholder 5">
            <a:extLst>
              <a:ext uri="{FF2B5EF4-FFF2-40B4-BE49-F238E27FC236}">
                <a16:creationId xmlns:a16="http://schemas.microsoft.com/office/drawing/2014/main" id="{E4FD2A7F-E501-BA14-19D0-54B44C169F37}"/>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1" name="Straight Connector 10">
            <a:extLst>
              <a:ext uri="{FF2B5EF4-FFF2-40B4-BE49-F238E27FC236}">
                <a16:creationId xmlns:a16="http://schemas.microsoft.com/office/drawing/2014/main" id="{1FBB7AC3-8124-BA68-418A-FED38713A7B8}"/>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96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
                                        <p:tgtEl>
                                          <p:spTgt spid="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8" grpId="0" uiExpand="1"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3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childTnLst>
                </p:cTn>
              </p:par>
            </p:tnLst>
          </p:tmpl>
        </p:tmplLst>
      </p:bldP>
      <p:bldP spid="10" grpId="0" build="p">
        <p:tmplLst>
          <p:tmpl lvl="1">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7C1520F-4387-96EF-EE90-9DE2E93D8863}"/>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Temos / skirtuko pavadinimas</a:t>
            </a:r>
          </a:p>
        </p:txBody>
      </p:sp>
      <p:sp>
        <p:nvSpPr>
          <p:cNvPr id="8" name="Text Placeholder 2">
            <a:extLst>
              <a:ext uri="{FF2B5EF4-FFF2-40B4-BE49-F238E27FC236}">
                <a16:creationId xmlns:a16="http://schemas.microsoft.com/office/drawing/2014/main" id="{CDB83844-B65E-9E7B-C099-53968DAFCD39}"/>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tx1"/>
                </a:solidFill>
              </a:defRPr>
            </a:lvl1pPr>
          </a:lstStyle>
          <a:p>
            <a:pPr lvl="0"/>
            <a:r>
              <a:rPr lang="en-LT" dirty="0"/>
              <a:t>Papildomas tekstas </a:t>
            </a:r>
            <a:r>
              <a:rPr lang="en-US" dirty="0"/>
              <a:t>j</a:t>
            </a:r>
            <a:r>
              <a:rPr lang="en-LT" dirty="0"/>
              <a:t>ei reikalingas</a:t>
            </a:r>
          </a:p>
        </p:txBody>
      </p:sp>
      <p:sp>
        <p:nvSpPr>
          <p:cNvPr id="9" name="Text Placeholder 2">
            <a:extLst>
              <a:ext uri="{FF2B5EF4-FFF2-40B4-BE49-F238E27FC236}">
                <a16:creationId xmlns:a16="http://schemas.microsoft.com/office/drawing/2014/main" id="{112D8C4A-D78C-97ED-CD6C-D4491BEBFDEF}"/>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tx1"/>
                </a:solidFill>
              </a:defRPr>
            </a:lvl1pPr>
          </a:lstStyle>
          <a:p>
            <a:pPr lvl="0"/>
            <a:r>
              <a:rPr lang="en-LT" dirty="0"/>
              <a:t>01.</a:t>
            </a:r>
          </a:p>
        </p:txBody>
      </p:sp>
      <p:sp>
        <p:nvSpPr>
          <p:cNvPr id="10" name="Text Placeholder 5">
            <a:extLst>
              <a:ext uri="{FF2B5EF4-FFF2-40B4-BE49-F238E27FC236}">
                <a16:creationId xmlns:a16="http://schemas.microsoft.com/office/drawing/2014/main" id="{308252D4-08D3-118B-E807-D78C04BA74C4}"/>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1" name="Straight Connector 10">
            <a:extLst>
              <a:ext uri="{FF2B5EF4-FFF2-40B4-BE49-F238E27FC236}">
                <a16:creationId xmlns:a16="http://schemas.microsoft.com/office/drawing/2014/main" id="{044679BD-0C3C-44E4-6D80-5D5FD22E1CDC}"/>
              </a:ext>
            </a:extLst>
          </p:cNvPr>
          <p:cNvCxnSpPr>
            <a:cxnSpLocks/>
          </p:cNvCxnSpPr>
          <p:nvPr userDrawn="1"/>
        </p:nvCxnSpPr>
        <p:spPr>
          <a:xfrm>
            <a:off x="563880" y="5569528"/>
            <a:ext cx="110642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
                                        <p:tgtEl>
                                          <p:spTgt spid="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8" grpId="0" uiExpand="1"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3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childTnLst>
                </p:cTn>
              </p:par>
            </p:tnLst>
          </p:tmpl>
        </p:tmplLst>
      </p:bldP>
      <p:bldP spid="10" grpId="0" build="p">
        <p:tmplLst>
          <p:tmpl lvl="1">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E7A51BB-5823-96C9-F819-26CD8B67DEEE}"/>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3152F2E5-67D3-C7D4-6961-9F3F3ED78759}"/>
              </a:ext>
            </a:extLst>
          </p:cNvPr>
          <p:cNvSpPr>
            <a:spLocks noGrp="1"/>
          </p:cNvSpPr>
          <p:nvPr>
            <p:ph type="body" sz="quarter" idx="13" hasCustomPrompt="1"/>
          </p:nvPr>
        </p:nvSpPr>
        <p:spPr>
          <a:xfrm>
            <a:off x="480439" y="228904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5" name="Text Placeholder 4">
            <a:extLst>
              <a:ext uri="{FF2B5EF4-FFF2-40B4-BE49-F238E27FC236}">
                <a16:creationId xmlns:a16="http://schemas.microsoft.com/office/drawing/2014/main" id="{FC8098C4-BB55-6C0B-CE50-AD6EC4B63356}"/>
              </a:ext>
            </a:extLst>
          </p:cNvPr>
          <p:cNvSpPr>
            <a:spLocks noGrp="1"/>
          </p:cNvSpPr>
          <p:nvPr>
            <p:ph type="body" sz="quarter" idx="14" hasCustomPrompt="1"/>
          </p:nvPr>
        </p:nvSpPr>
        <p:spPr>
          <a:xfrm>
            <a:off x="480439" y="5323840"/>
            <a:ext cx="4612956" cy="1117669"/>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 </a:t>
            </a:r>
            <a:r>
              <a:rPr lang="lt-LT" dirty="0" err="1"/>
              <a:t>in</a:t>
            </a:r>
            <a:r>
              <a:rPr lang="lt-LT" dirty="0"/>
              <a:t> </a:t>
            </a:r>
            <a:r>
              <a:rPr lang="lt-LT" dirty="0" err="1"/>
              <a:t>vulputate</a:t>
            </a:r>
            <a:r>
              <a:rPr lang="lt-LT" dirty="0"/>
              <a:t> </a:t>
            </a:r>
            <a:r>
              <a:rPr lang="lt-LT" dirty="0" err="1"/>
              <a:t>velit</a:t>
            </a:r>
            <a:r>
              <a:rPr lang="lt-LT" dirty="0"/>
              <a:t> </a:t>
            </a:r>
            <a:r>
              <a:rPr lang="lt-LT" dirty="0" err="1"/>
              <a:t>esse</a:t>
            </a:r>
            <a:r>
              <a:rPr lang="lt-LT" dirty="0"/>
              <a:t> </a:t>
            </a:r>
            <a:r>
              <a:rPr lang="lt-LT" dirty="0" err="1"/>
              <a:t>molestie</a:t>
            </a:r>
            <a:r>
              <a:rPr lang="lt-LT" dirty="0"/>
              <a:t> </a:t>
            </a:r>
            <a:r>
              <a:rPr lang="lt-LT" dirty="0" err="1"/>
              <a:t>consequat</a:t>
            </a:r>
            <a:r>
              <a:rPr lang="lt-LT" dirty="0"/>
              <a:t>, </a:t>
            </a:r>
            <a:r>
              <a:rPr lang="lt-LT" dirty="0" err="1"/>
              <a:t>vel</a:t>
            </a:r>
            <a:r>
              <a:rPr lang="lt-LT" dirty="0"/>
              <a:t> </a:t>
            </a:r>
            <a:r>
              <a:rPr lang="lt-LT" dirty="0" err="1"/>
              <a:t>illum</a:t>
            </a:r>
            <a:r>
              <a:rPr lang="lt-LT" dirty="0"/>
              <a:t> </a:t>
            </a:r>
            <a:r>
              <a:rPr lang="lt-LT" dirty="0" err="1"/>
              <a:t>dolore</a:t>
            </a:r>
            <a:r>
              <a:rPr lang="lt-LT" dirty="0"/>
              <a:t> </a:t>
            </a:r>
            <a:r>
              <a:rPr lang="lt-LT" dirty="0" err="1"/>
              <a:t>eu</a:t>
            </a:r>
            <a:r>
              <a:rPr lang="lt-LT" dirty="0"/>
              <a:t> </a:t>
            </a:r>
            <a:r>
              <a:rPr lang="lt-LT" dirty="0" err="1"/>
              <a:t>feugiat</a:t>
            </a:r>
            <a:r>
              <a:rPr lang="lt-LT" dirty="0"/>
              <a:t> </a:t>
            </a:r>
            <a:r>
              <a:rPr lang="lt-LT" dirty="0" err="1"/>
              <a:t>nulla</a:t>
            </a:r>
            <a:r>
              <a:rPr lang="lt-LT" dirty="0"/>
              <a:t> </a:t>
            </a:r>
            <a:r>
              <a:rPr lang="lt-LT" dirty="0" err="1"/>
              <a:t>facilisis</a:t>
            </a:r>
            <a:r>
              <a:rPr lang="lt-LT" dirty="0"/>
              <a:t> at </a:t>
            </a:r>
            <a:r>
              <a:rPr lang="lt-LT" dirty="0" err="1"/>
              <a:t>vero</a:t>
            </a:r>
            <a:r>
              <a:rPr lang="lt-LT" dirty="0"/>
              <a:t> eros et </a:t>
            </a:r>
            <a:r>
              <a:rPr lang="lt-LT" dirty="0" err="1"/>
              <a:t>accumsan</a:t>
            </a:r>
            <a:r>
              <a:rPr lang="lt-LT" dirty="0"/>
              <a:t> et </a:t>
            </a:r>
            <a:r>
              <a:rPr lang="lt-LT" dirty="0" err="1"/>
              <a:t>iusto</a:t>
            </a:r>
            <a:r>
              <a:rPr lang="lt-LT" dirty="0"/>
              <a:t> </a:t>
            </a:r>
            <a:r>
              <a:rPr lang="lt-LT" dirty="0" err="1"/>
              <a:t>odio</a:t>
            </a:r>
            <a:r>
              <a:rPr lang="lt-LT" dirty="0"/>
              <a:t> </a:t>
            </a:r>
            <a:r>
              <a:rPr lang="lt-LT" dirty="0" err="1"/>
              <a:t>dignissim</a:t>
            </a:r>
            <a:r>
              <a:rPr lang="lt-LT" dirty="0"/>
              <a:t> </a:t>
            </a:r>
            <a:r>
              <a:rPr lang="lt-LT" dirty="0" err="1"/>
              <a:t>qui</a:t>
            </a:r>
            <a:r>
              <a:rPr lang="lt-LT" dirty="0"/>
              <a:t> </a:t>
            </a:r>
            <a:r>
              <a:rPr lang="lt-LT" dirty="0" err="1"/>
              <a:t>blandit</a:t>
            </a:r>
            <a:r>
              <a:rPr lang="lt-LT" dirty="0"/>
              <a:t> </a:t>
            </a:r>
            <a:r>
              <a:rPr lang="lt-LT" dirty="0" err="1"/>
              <a:t>praesent</a:t>
            </a:r>
            <a:r>
              <a:rPr lang="lt-LT" dirty="0"/>
              <a:t> </a:t>
            </a:r>
            <a:r>
              <a:rPr lang="lt-LT" dirty="0" err="1"/>
              <a:t>luptatum</a:t>
            </a:r>
            <a:r>
              <a:rPr lang="lt-LT" dirty="0"/>
              <a:t> </a:t>
            </a:r>
            <a:r>
              <a:rPr lang="lt-LT" dirty="0" err="1"/>
              <a:t>zzril</a:t>
            </a:r>
            <a:r>
              <a:rPr lang="lt-LT" dirty="0"/>
              <a:t> </a:t>
            </a:r>
            <a:r>
              <a:rPr lang="lt-LT" dirty="0" err="1"/>
              <a:t>delenit</a:t>
            </a:r>
            <a:r>
              <a:rPr lang="lt-LT" dirty="0"/>
              <a:t> </a:t>
            </a:r>
            <a:r>
              <a:rPr lang="lt-LT" dirty="0" err="1"/>
              <a:t>augue</a:t>
            </a:r>
            <a:r>
              <a:rPr lang="lt-LT" dirty="0"/>
              <a:t> duis </a:t>
            </a:r>
            <a:r>
              <a:rPr lang="lt-LT" dirty="0" err="1"/>
              <a:t>dolore</a:t>
            </a:r>
            <a:r>
              <a:rPr lang="lt-LT" dirty="0"/>
              <a:t> te </a:t>
            </a:r>
            <a:r>
              <a:rPr lang="lt-LT" dirty="0" err="1"/>
              <a:t>feugait</a:t>
            </a:r>
            <a:r>
              <a:rPr lang="lt-LT" dirty="0"/>
              <a:t> </a:t>
            </a:r>
            <a:r>
              <a:rPr lang="lt-LT" dirty="0" err="1"/>
              <a:t>nulla</a:t>
            </a:r>
            <a:r>
              <a:rPr lang="lt-LT" dirty="0"/>
              <a:t> </a:t>
            </a:r>
            <a:r>
              <a:rPr lang="lt-LT" dirty="0" err="1"/>
              <a:t>facilisi</a:t>
            </a:r>
            <a:r>
              <a:rPr lang="lt-LT" dirty="0"/>
              <a:t>.</a:t>
            </a:r>
            <a:endParaRPr lang="en-LT" dirty="0"/>
          </a:p>
        </p:txBody>
      </p:sp>
      <p:sp>
        <p:nvSpPr>
          <p:cNvPr id="7" name="Text Placeholder 2">
            <a:extLst>
              <a:ext uri="{FF2B5EF4-FFF2-40B4-BE49-F238E27FC236}">
                <a16:creationId xmlns:a16="http://schemas.microsoft.com/office/drawing/2014/main" id="{9A1B380C-88E3-0782-A27C-916290FE3862}"/>
              </a:ext>
            </a:extLst>
          </p:cNvPr>
          <p:cNvSpPr>
            <a:spLocks noGrp="1"/>
          </p:cNvSpPr>
          <p:nvPr>
            <p:ph type="body" sz="quarter" idx="11" hasCustomPrompt="1"/>
          </p:nvPr>
        </p:nvSpPr>
        <p:spPr>
          <a:xfrm>
            <a:off x="480439" y="4597400"/>
            <a:ext cx="3421001" cy="421639"/>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11" name="Text Placeholder 10">
            <a:extLst>
              <a:ext uri="{FF2B5EF4-FFF2-40B4-BE49-F238E27FC236}">
                <a16:creationId xmlns:a16="http://schemas.microsoft.com/office/drawing/2014/main" id="{F0A0C1A5-E743-86FC-5784-8355BAF420CA}"/>
              </a:ext>
            </a:extLst>
          </p:cNvPr>
          <p:cNvSpPr>
            <a:spLocks noGrp="1"/>
          </p:cNvSpPr>
          <p:nvPr>
            <p:ph type="body" sz="quarter" idx="15" hasCustomPrompt="1"/>
          </p:nvPr>
        </p:nvSpPr>
        <p:spPr>
          <a:xfrm>
            <a:off x="480439" y="4135276"/>
            <a:ext cx="3870643" cy="294324"/>
          </a:xfrm>
          <a:noFill/>
          <a:ln>
            <a:noFill/>
            <a:prstDash val="solid"/>
          </a:ln>
        </p:spPr>
        <p:txBody>
          <a:bodyPr>
            <a:normAutofit/>
          </a:bodyPr>
          <a:lstStyle>
            <a:lvl1pPr marL="0" indent="0">
              <a:buNone/>
              <a:defRPr sz="900" b="1"/>
            </a:lvl1pPr>
          </a:lstStyle>
          <a:p>
            <a:pPr lvl="0"/>
            <a:r>
              <a:rPr lang="en-LT" dirty="0"/>
              <a:t>Papildomas tekstas</a:t>
            </a:r>
          </a:p>
        </p:txBody>
      </p:sp>
      <p:sp>
        <p:nvSpPr>
          <p:cNvPr id="14" name="Picture Placeholder 13">
            <a:extLst>
              <a:ext uri="{FF2B5EF4-FFF2-40B4-BE49-F238E27FC236}">
                <a16:creationId xmlns:a16="http://schemas.microsoft.com/office/drawing/2014/main" id="{3BCC2028-85D2-D659-8590-0F5D218AE6DE}"/>
              </a:ext>
            </a:extLst>
          </p:cNvPr>
          <p:cNvSpPr>
            <a:spLocks noGrp="1"/>
          </p:cNvSpPr>
          <p:nvPr>
            <p:ph type="pic" sz="quarter" idx="16" hasCustomPrompt="1"/>
          </p:nvPr>
        </p:nvSpPr>
        <p:spPr>
          <a:xfrm>
            <a:off x="7132638" y="0"/>
            <a:ext cx="5059362" cy="6858000"/>
          </a:xfrm>
        </p:spPr>
        <p:txBody>
          <a:bodyPr/>
          <a:lstStyle>
            <a:lvl1pPr marL="0" indent="0">
              <a:buNone/>
              <a:defRPr/>
            </a:lvl1pPr>
          </a:lstStyle>
          <a:p>
            <a:r>
              <a:rPr lang="en-LT" dirty="0"/>
              <a:t> </a:t>
            </a:r>
          </a:p>
        </p:txBody>
      </p:sp>
      <p:sp>
        <p:nvSpPr>
          <p:cNvPr id="4" name="TextBox 3">
            <a:extLst>
              <a:ext uri="{FF2B5EF4-FFF2-40B4-BE49-F238E27FC236}">
                <a16:creationId xmlns:a16="http://schemas.microsoft.com/office/drawing/2014/main" id="{205EB26E-406C-55B9-AD54-C44088F23D88}"/>
              </a:ext>
            </a:extLst>
          </p:cNvPr>
          <p:cNvSpPr txBox="1"/>
          <p:nvPr userDrawn="1"/>
        </p:nvSpPr>
        <p:spPr>
          <a:xfrm>
            <a:off x="1188720" y="3901440"/>
            <a:ext cx="184731" cy="369332"/>
          </a:xfrm>
          <a:prstGeom prst="rect">
            <a:avLst/>
          </a:prstGeom>
          <a:noFill/>
        </p:spPr>
        <p:txBody>
          <a:bodyPr wrap="none" rtlCol="0">
            <a:spAutoFit/>
          </a:bodyPr>
          <a:lstStyle/>
          <a:p>
            <a:endParaRPr lang="en-LT" dirty="0"/>
          </a:p>
        </p:txBody>
      </p:sp>
    </p:spTree>
    <p:extLst>
      <p:ext uri="{BB962C8B-B14F-4D97-AF65-F5344CB8AC3E}">
        <p14:creationId xmlns:p14="http://schemas.microsoft.com/office/powerpoint/2010/main" val="113747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EF53BB-461D-2EB1-AE89-AE749302B1AE}"/>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04A36779-5465-1A7A-2934-CA632F90460E}"/>
              </a:ext>
            </a:extLst>
          </p:cNvPr>
          <p:cNvSpPr>
            <a:spLocks noGrp="1"/>
          </p:cNvSpPr>
          <p:nvPr>
            <p:ph type="body" sz="quarter" idx="13" hasCustomPrompt="1"/>
          </p:nvPr>
        </p:nvSpPr>
        <p:spPr>
          <a:xfrm>
            <a:off x="480439" y="2289047"/>
            <a:ext cx="2730121"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a:t>
            </a:r>
            <a:r>
              <a:rPr lang="en-US" dirty="0"/>
              <a:t> </a:t>
            </a:r>
            <a:r>
              <a:rPr lang="en-US" dirty="0" err="1"/>
              <a:t>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4" name="Text Placeholder 10">
            <a:extLst>
              <a:ext uri="{FF2B5EF4-FFF2-40B4-BE49-F238E27FC236}">
                <a16:creationId xmlns:a16="http://schemas.microsoft.com/office/drawing/2014/main" id="{981241BC-3F6F-FC9F-37AE-F5BAFC2E6821}"/>
              </a:ext>
            </a:extLst>
          </p:cNvPr>
          <p:cNvSpPr>
            <a:spLocks noGrp="1"/>
          </p:cNvSpPr>
          <p:nvPr>
            <p:ph type="body" sz="quarter" idx="15" hasCustomPrompt="1"/>
          </p:nvPr>
        </p:nvSpPr>
        <p:spPr>
          <a:xfrm>
            <a:off x="3294759" y="2339847"/>
            <a:ext cx="2730121" cy="210313"/>
          </a:xfrm>
          <a:noFill/>
          <a:ln>
            <a:noFill/>
            <a:prstDash val="solid"/>
          </a:ln>
        </p:spPr>
        <p:txBody>
          <a:bodyPr>
            <a:normAutofit/>
          </a:bodyPr>
          <a:lstStyle>
            <a:lvl1pPr marL="0" indent="0">
              <a:buNone/>
              <a:defRPr sz="900" b="1"/>
            </a:lvl1pPr>
          </a:lstStyle>
          <a:p>
            <a:pPr lvl="0"/>
            <a:r>
              <a:rPr lang="en-LT" dirty="0"/>
              <a:t>Papildomas tekstas</a:t>
            </a:r>
          </a:p>
        </p:txBody>
      </p:sp>
      <p:sp>
        <p:nvSpPr>
          <p:cNvPr id="5" name="Text Placeholder 10">
            <a:extLst>
              <a:ext uri="{FF2B5EF4-FFF2-40B4-BE49-F238E27FC236}">
                <a16:creationId xmlns:a16="http://schemas.microsoft.com/office/drawing/2014/main" id="{988A93A6-54C6-D1F7-E6F1-00ED80BCF17C}"/>
              </a:ext>
            </a:extLst>
          </p:cNvPr>
          <p:cNvSpPr>
            <a:spLocks noGrp="1"/>
          </p:cNvSpPr>
          <p:nvPr>
            <p:ph type="body" sz="quarter" idx="16" hasCustomPrompt="1"/>
          </p:nvPr>
        </p:nvSpPr>
        <p:spPr>
          <a:xfrm>
            <a:off x="6098919" y="2339847"/>
            <a:ext cx="2730121" cy="210313"/>
          </a:xfrm>
          <a:noFill/>
          <a:ln>
            <a:noFill/>
            <a:prstDash val="solid"/>
          </a:ln>
        </p:spPr>
        <p:txBody>
          <a:bodyPr>
            <a:normAutofit/>
          </a:bodyPr>
          <a:lstStyle>
            <a:lvl1pPr marL="0" indent="0">
              <a:buNone/>
              <a:defRPr sz="900" b="1"/>
            </a:lvl1pPr>
          </a:lstStyle>
          <a:p>
            <a:pPr lvl="0"/>
            <a:r>
              <a:rPr lang="en-LT" dirty="0"/>
              <a:t>Papildomas tekstas</a:t>
            </a:r>
          </a:p>
        </p:txBody>
      </p:sp>
      <p:sp>
        <p:nvSpPr>
          <p:cNvPr id="6" name="Text Placeholder 10">
            <a:extLst>
              <a:ext uri="{FF2B5EF4-FFF2-40B4-BE49-F238E27FC236}">
                <a16:creationId xmlns:a16="http://schemas.microsoft.com/office/drawing/2014/main" id="{484B188D-FB2E-3970-B7B4-44BFB1E3CBCF}"/>
              </a:ext>
            </a:extLst>
          </p:cNvPr>
          <p:cNvSpPr>
            <a:spLocks noGrp="1"/>
          </p:cNvSpPr>
          <p:nvPr>
            <p:ph type="body" sz="quarter" idx="17" hasCustomPrompt="1"/>
          </p:nvPr>
        </p:nvSpPr>
        <p:spPr>
          <a:xfrm>
            <a:off x="8913239" y="2339847"/>
            <a:ext cx="2730121" cy="210313"/>
          </a:xfrm>
          <a:noFill/>
          <a:ln>
            <a:noFill/>
            <a:prstDash val="solid"/>
          </a:ln>
        </p:spPr>
        <p:txBody>
          <a:bodyPr>
            <a:normAutofit/>
          </a:bodyPr>
          <a:lstStyle>
            <a:lvl1pPr marL="0" indent="0">
              <a:buNone/>
              <a:defRPr sz="900" b="1"/>
            </a:lvl1pPr>
          </a:lstStyle>
          <a:p>
            <a:pPr lvl="0"/>
            <a:r>
              <a:rPr lang="en-LT" dirty="0"/>
              <a:t>Papildomas tekstas</a:t>
            </a:r>
          </a:p>
        </p:txBody>
      </p:sp>
      <p:sp>
        <p:nvSpPr>
          <p:cNvPr id="7" name="Text Placeholder 2">
            <a:extLst>
              <a:ext uri="{FF2B5EF4-FFF2-40B4-BE49-F238E27FC236}">
                <a16:creationId xmlns:a16="http://schemas.microsoft.com/office/drawing/2014/main" id="{4F3EF6A8-2BFA-DE13-1A37-BF27913BD6A9}"/>
              </a:ext>
            </a:extLst>
          </p:cNvPr>
          <p:cNvSpPr>
            <a:spLocks noGrp="1"/>
          </p:cNvSpPr>
          <p:nvPr>
            <p:ph type="body" sz="quarter" idx="11" hasCustomPrompt="1"/>
          </p:nvPr>
        </p:nvSpPr>
        <p:spPr>
          <a:xfrm>
            <a:off x="3294759" y="2791968"/>
            <a:ext cx="273012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8" name="Text Placeholder 2">
            <a:extLst>
              <a:ext uri="{FF2B5EF4-FFF2-40B4-BE49-F238E27FC236}">
                <a16:creationId xmlns:a16="http://schemas.microsoft.com/office/drawing/2014/main" id="{9C61B427-BE26-B90A-E5A2-955D7710A4CC}"/>
              </a:ext>
            </a:extLst>
          </p:cNvPr>
          <p:cNvSpPr>
            <a:spLocks noGrp="1"/>
          </p:cNvSpPr>
          <p:nvPr>
            <p:ph type="body" sz="quarter" idx="18" hasCustomPrompt="1"/>
          </p:nvPr>
        </p:nvSpPr>
        <p:spPr>
          <a:xfrm>
            <a:off x="6109079" y="2791968"/>
            <a:ext cx="273012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9" name="Text Placeholder 2">
            <a:extLst>
              <a:ext uri="{FF2B5EF4-FFF2-40B4-BE49-F238E27FC236}">
                <a16:creationId xmlns:a16="http://schemas.microsoft.com/office/drawing/2014/main" id="{AC976228-96A0-4D15-2793-727B331A5ACE}"/>
              </a:ext>
            </a:extLst>
          </p:cNvPr>
          <p:cNvSpPr>
            <a:spLocks noGrp="1"/>
          </p:cNvSpPr>
          <p:nvPr>
            <p:ph type="body" sz="quarter" idx="19" hasCustomPrompt="1"/>
          </p:nvPr>
        </p:nvSpPr>
        <p:spPr>
          <a:xfrm>
            <a:off x="8913239" y="2791968"/>
            <a:ext cx="273012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10" name="Text Placeholder 4">
            <a:extLst>
              <a:ext uri="{FF2B5EF4-FFF2-40B4-BE49-F238E27FC236}">
                <a16:creationId xmlns:a16="http://schemas.microsoft.com/office/drawing/2014/main" id="{D45F1ADC-DC3F-5B61-2B9A-B7CF5072D054}"/>
              </a:ext>
            </a:extLst>
          </p:cNvPr>
          <p:cNvSpPr>
            <a:spLocks noGrp="1"/>
          </p:cNvSpPr>
          <p:nvPr>
            <p:ph type="body" sz="quarter" idx="14" hasCustomPrompt="1"/>
          </p:nvPr>
        </p:nvSpPr>
        <p:spPr>
          <a:xfrm>
            <a:off x="3294758" y="3860800"/>
            <a:ext cx="2730121" cy="196088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 </a:t>
            </a:r>
            <a:r>
              <a:rPr lang="lt-LT" dirty="0" err="1"/>
              <a:t>in</a:t>
            </a:r>
            <a:r>
              <a:rPr lang="lt-LT" dirty="0"/>
              <a:t> </a:t>
            </a:r>
            <a:r>
              <a:rPr lang="lt-LT" dirty="0" err="1"/>
              <a:t>vulputate</a:t>
            </a:r>
            <a:r>
              <a:rPr lang="lt-LT" dirty="0"/>
              <a:t> </a:t>
            </a:r>
            <a:r>
              <a:rPr lang="lt-LT" dirty="0" err="1"/>
              <a:t>velit</a:t>
            </a:r>
            <a:r>
              <a:rPr lang="lt-LT" dirty="0"/>
              <a:t> </a:t>
            </a:r>
            <a:r>
              <a:rPr lang="lt-LT" dirty="0" err="1"/>
              <a:t>esse</a:t>
            </a:r>
            <a:r>
              <a:rPr lang="lt-LT" dirty="0"/>
              <a:t> </a:t>
            </a:r>
            <a:r>
              <a:rPr lang="lt-LT" dirty="0" err="1"/>
              <a:t>molestie</a:t>
            </a:r>
            <a:r>
              <a:rPr lang="lt-LT" dirty="0"/>
              <a:t> </a:t>
            </a:r>
            <a:r>
              <a:rPr lang="lt-LT" dirty="0" err="1"/>
              <a:t>consequat</a:t>
            </a:r>
            <a:r>
              <a:rPr lang="lt-LT" dirty="0"/>
              <a:t>, </a:t>
            </a:r>
            <a:r>
              <a:rPr lang="lt-LT" dirty="0" err="1"/>
              <a:t>vel</a:t>
            </a:r>
            <a:r>
              <a:rPr lang="lt-LT" dirty="0"/>
              <a:t> </a:t>
            </a:r>
            <a:r>
              <a:rPr lang="lt-LT" dirty="0" err="1"/>
              <a:t>illum</a:t>
            </a:r>
            <a:r>
              <a:rPr lang="lt-LT" dirty="0"/>
              <a:t> </a:t>
            </a:r>
            <a:r>
              <a:rPr lang="lt-LT" dirty="0" err="1"/>
              <a:t>dolore</a:t>
            </a:r>
            <a:r>
              <a:rPr lang="lt-LT" dirty="0"/>
              <a:t> </a:t>
            </a:r>
            <a:r>
              <a:rPr lang="lt-LT" dirty="0" err="1"/>
              <a:t>eu</a:t>
            </a:r>
            <a:r>
              <a:rPr lang="lt-LT" dirty="0"/>
              <a:t> </a:t>
            </a:r>
            <a:r>
              <a:rPr lang="lt-LT" dirty="0" err="1"/>
              <a:t>feugiat</a:t>
            </a:r>
            <a:r>
              <a:rPr lang="lt-LT" dirty="0"/>
              <a:t> </a:t>
            </a:r>
            <a:r>
              <a:rPr lang="lt-LT" dirty="0" err="1"/>
              <a:t>nulla</a:t>
            </a:r>
            <a:r>
              <a:rPr lang="lt-LT" dirty="0"/>
              <a:t> </a:t>
            </a:r>
            <a:r>
              <a:rPr lang="lt-LT" dirty="0" err="1"/>
              <a:t>facilisis</a:t>
            </a:r>
            <a:r>
              <a:rPr lang="lt-LT" dirty="0"/>
              <a:t> at </a:t>
            </a:r>
            <a:r>
              <a:rPr lang="lt-LT" dirty="0" err="1"/>
              <a:t>vero</a:t>
            </a:r>
            <a:r>
              <a:rPr lang="lt-LT" dirty="0"/>
              <a:t> eros et </a:t>
            </a:r>
            <a:r>
              <a:rPr lang="lt-LT" dirty="0" err="1"/>
              <a:t>accumsan</a:t>
            </a:r>
            <a:r>
              <a:rPr lang="lt-LT" dirty="0"/>
              <a:t>.</a:t>
            </a:r>
            <a:endParaRPr lang="en-LT" dirty="0"/>
          </a:p>
        </p:txBody>
      </p:sp>
      <p:sp>
        <p:nvSpPr>
          <p:cNvPr id="11" name="Text Placeholder 4">
            <a:extLst>
              <a:ext uri="{FF2B5EF4-FFF2-40B4-BE49-F238E27FC236}">
                <a16:creationId xmlns:a16="http://schemas.microsoft.com/office/drawing/2014/main" id="{DCA92543-D86E-E8FD-5BA9-47DA8D4F1F4F}"/>
              </a:ext>
            </a:extLst>
          </p:cNvPr>
          <p:cNvSpPr>
            <a:spLocks noGrp="1"/>
          </p:cNvSpPr>
          <p:nvPr>
            <p:ph type="body" sz="quarter" idx="20" hasCustomPrompt="1"/>
          </p:nvPr>
        </p:nvSpPr>
        <p:spPr>
          <a:xfrm>
            <a:off x="6167123" y="386080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2" name="Text Placeholder 4">
            <a:extLst>
              <a:ext uri="{FF2B5EF4-FFF2-40B4-BE49-F238E27FC236}">
                <a16:creationId xmlns:a16="http://schemas.microsoft.com/office/drawing/2014/main" id="{353E2AA8-EBFE-E7FC-F2AD-627A1282B925}"/>
              </a:ext>
            </a:extLst>
          </p:cNvPr>
          <p:cNvSpPr>
            <a:spLocks noGrp="1"/>
          </p:cNvSpPr>
          <p:nvPr>
            <p:ph type="body" sz="quarter" idx="21" hasCustomPrompt="1"/>
          </p:nvPr>
        </p:nvSpPr>
        <p:spPr>
          <a:xfrm>
            <a:off x="6167123" y="4531360"/>
            <a:ext cx="2672077" cy="1290320"/>
          </a:xfrm>
        </p:spPr>
        <p:txBody>
          <a:bodyPr>
            <a:normAutofit/>
          </a:bodyPr>
          <a:lstStyle>
            <a:lvl1pPr marL="171450" indent="-171450">
              <a:lnSpc>
                <a:spcPts val="1320"/>
              </a:lnSpc>
              <a:spcBef>
                <a:spcPts val="0"/>
              </a:spcBef>
              <a:spcAft>
                <a:spcPts val="1000"/>
              </a:spcAft>
              <a:buSzPct val="110000"/>
              <a:buFont typeface="Monaco" pitchFamily="2" charset="77"/>
              <a:buChar char="⎼"/>
              <a:defRPr sz="1100"/>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a:t>
            </a:r>
          </a:p>
          <a:p>
            <a:pPr lvl="0"/>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p>
          <a:p>
            <a:pPr lvl="0"/>
            <a:r>
              <a:rPr lang="lt-LT" dirty="0" err="1"/>
              <a:t>Tincidunt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a:t>
            </a:r>
            <a:endParaRPr lang="en-LT" dirty="0"/>
          </a:p>
        </p:txBody>
      </p:sp>
      <p:sp>
        <p:nvSpPr>
          <p:cNvPr id="13" name="Text Placeholder 4">
            <a:extLst>
              <a:ext uri="{FF2B5EF4-FFF2-40B4-BE49-F238E27FC236}">
                <a16:creationId xmlns:a16="http://schemas.microsoft.com/office/drawing/2014/main" id="{AA262976-5008-C93C-0619-8B366A2CED29}"/>
              </a:ext>
            </a:extLst>
          </p:cNvPr>
          <p:cNvSpPr>
            <a:spLocks noGrp="1"/>
          </p:cNvSpPr>
          <p:nvPr>
            <p:ph type="body" sz="quarter" idx="22" hasCustomPrompt="1"/>
          </p:nvPr>
        </p:nvSpPr>
        <p:spPr>
          <a:xfrm>
            <a:off x="8913239" y="3860800"/>
            <a:ext cx="2672077" cy="1290320"/>
          </a:xfrm>
        </p:spPr>
        <p:txBody>
          <a:bodyPr>
            <a:normAutofit/>
          </a:bodyPr>
          <a:lstStyle>
            <a:lvl1pPr marL="171450" indent="-171450">
              <a:lnSpc>
                <a:spcPts val="1320"/>
              </a:lnSpc>
              <a:spcBef>
                <a:spcPts val="0"/>
              </a:spcBef>
              <a:spcAft>
                <a:spcPts val="1000"/>
              </a:spcAft>
              <a:buSzPct val="110000"/>
              <a:buFont typeface="Monaco" pitchFamily="2" charset="77"/>
              <a:buChar char="⎼"/>
              <a:defRPr sz="1100"/>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a:t>
            </a:r>
          </a:p>
          <a:p>
            <a:pPr lvl="0"/>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p>
          <a:p>
            <a:pPr lvl="0"/>
            <a:r>
              <a:rPr lang="lt-LT" dirty="0" err="1"/>
              <a:t>Tincidunt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a:t>
            </a:r>
            <a:endParaRPr lang="en-LT" dirty="0"/>
          </a:p>
        </p:txBody>
      </p:sp>
    </p:spTree>
    <p:extLst>
      <p:ext uri="{BB962C8B-B14F-4D97-AF65-F5344CB8AC3E}">
        <p14:creationId xmlns:p14="http://schemas.microsoft.com/office/powerpoint/2010/main" val="163400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E4271-E5AB-5974-4064-6A6112C03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LT"/>
          </a:p>
        </p:txBody>
      </p:sp>
      <p:sp>
        <p:nvSpPr>
          <p:cNvPr id="3" name="Text Placeholder 2">
            <a:extLst>
              <a:ext uri="{FF2B5EF4-FFF2-40B4-BE49-F238E27FC236}">
                <a16:creationId xmlns:a16="http://schemas.microsoft.com/office/drawing/2014/main" id="{9E6FE267-C46E-3D2F-D64B-C40E45682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a:p>
        </p:txBody>
      </p:sp>
      <p:sp>
        <p:nvSpPr>
          <p:cNvPr id="4" name="Date Placeholder 3">
            <a:extLst>
              <a:ext uri="{FF2B5EF4-FFF2-40B4-BE49-F238E27FC236}">
                <a16:creationId xmlns:a16="http://schemas.microsoft.com/office/drawing/2014/main" id="{F1E6D8CB-4150-B6E7-00E6-86A70CA08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B945577-1328-2847-A4CF-C5380E03ACDB}" type="datetimeFigureOut">
              <a:rPr lang="en-LT" smtClean="0"/>
              <a:pPr/>
              <a:t>01/24/2025</a:t>
            </a:fld>
            <a:endParaRPr lang="en-LT"/>
          </a:p>
        </p:txBody>
      </p:sp>
      <p:sp>
        <p:nvSpPr>
          <p:cNvPr id="5" name="Footer Placeholder 4">
            <a:extLst>
              <a:ext uri="{FF2B5EF4-FFF2-40B4-BE49-F238E27FC236}">
                <a16:creationId xmlns:a16="http://schemas.microsoft.com/office/drawing/2014/main" id="{368DA071-110A-6C0D-E58B-C3B4BBE9C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LT"/>
          </a:p>
        </p:txBody>
      </p:sp>
      <p:sp>
        <p:nvSpPr>
          <p:cNvPr id="6" name="Slide Number Placeholder 5">
            <a:extLst>
              <a:ext uri="{FF2B5EF4-FFF2-40B4-BE49-F238E27FC236}">
                <a16:creationId xmlns:a16="http://schemas.microsoft.com/office/drawing/2014/main" id="{AC88F8A7-B790-036F-799E-81E84CB93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5704062-52A8-8346-A476-02C0B98DEBD6}" type="slidenum">
              <a:rPr lang="en-LT" smtClean="0"/>
              <a:pPr/>
              <a:t>‹#›</a:t>
            </a:fld>
            <a:endParaRPr lang="en-LT"/>
          </a:p>
        </p:txBody>
      </p:sp>
    </p:spTree>
    <p:extLst>
      <p:ext uri="{BB962C8B-B14F-4D97-AF65-F5344CB8AC3E}">
        <p14:creationId xmlns:p14="http://schemas.microsoft.com/office/powerpoint/2010/main" val="273069987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4" r:id="rId4"/>
    <p:sldLayoutId id="2147483665" r:id="rId5"/>
    <p:sldLayoutId id="2147483666" r:id="rId6"/>
    <p:sldLayoutId id="2147483653" r:id="rId7"/>
    <p:sldLayoutId id="2147483654" r:id="rId8"/>
    <p:sldLayoutId id="2147483655" r:id="rId9"/>
    <p:sldLayoutId id="2147483656" r:id="rId10"/>
    <p:sldLayoutId id="2147483657"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0B3A5-031A-ADAD-AE53-CB7511C85CFE}"/>
              </a:ext>
            </a:extLst>
          </p:cNvPr>
          <p:cNvSpPr>
            <a:spLocks noGrp="1"/>
          </p:cNvSpPr>
          <p:nvPr>
            <p:ph type="body" sz="quarter" idx="10"/>
          </p:nvPr>
        </p:nvSpPr>
        <p:spPr>
          <a:xfrm>
            <a:off x="600075" y="1972936"/>
            <a:ext cx="5800725" cy="1639887"/>
          </a:xfrm>
        </p:spPr>
        <p:txBody>
          <a:bodyPr/>
          <a:lstStyle/>
          <a:p>
            <a:pPr algn="ctr">
              <a:lnSpc>
                <a:spcPct val="115000"/>
              </a:lnSpc>
              <a:spcAft>
                <a:spcPts val="1000"/>
              </a:spcAft>
            </a:pPr>
            <a:r>
              <a:rPr lang="lt-LT" sz="2400" b="1" dirty="0">
                <a:effectLst/>
                <a:latin typeface="Times New Roman" panose="02020603050405020304" pitchFamily="18" charset="0"/>
                <a:ea typeface="Calibri" panose="020F0502020204030204" pitchFamily="34" charset="0"/>
                <a:cs typeface="Times New Roman" panose="02020603050405020304" pitchFamily="18" charset="0"/>
              </a:rPr>
              <a:t>ĮRODYMAIS GRĮSTOS SLAUGOS MOKYMO INTEGRAVIMAS Į SLAUGYTOJŲ RENGIMĄ KOLEGINĖSE STUDIJOSE</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EF2D585-0892-FC5C-FD8C-9555080E01CB}"/>
              </a:ext>
            </a:extLst>
          </p:cNvPr>
          <p:cNvSpPr>
            <a:spLocks noGrp="1"/>
          </p:cNvSpPr>
          <p:nvPr>
            <p:ph type="body" sz="quarter" idx="11"/>
          </p:nvPr>
        </p:nvSpPr>
        <p:spPr>
          <a:xfrm>
            <a:off x="685807" y="5275204"/>
            <a:ext cx="5324460" cy="767908"/>
          </a:xfrm>
        </p:spPr>
        <p:txBody>
          <a:bodyPr/>
          <a:lstStyle/>
          <a:p>
            <a:pPr algn="r"/>
            <a:r>
              <a:rPr lang="lt-LT" sz="2000" dirty="0">
                <a:solidFill>
                  <a:schemeClr val="tx1"/>
                </a:solidFill>
                <a:latin typeface="+mn-lt"/>
              </a:rPr>
              <a:t>Mokslinė vadovė prof. dr. Valdonė </a:t>
            </a:r>
            <a:r>
              <a:rPr lang="lt-LT" sz="2000" dirty="0" err="1">
                <a:solidFill>
                  <a:schemeClr val="tx1"/>
                </a:solidFill>
                <a:latin typeface="+mn-lt"/>
              </a:rPr>
              <a:t>Indrašienė</a:t>
            </a:r>
            <a:endParaRPr lang="lt-LT" sz="2000" dirty="0">
              <a:solidFill>
                <a:schemeClr val="tx1"/>
              </a:solidFill>
              <a:latin typeface="+mn-lt"/>
            </a:endParaRPr>
          </a:p>
        </p:txBody>
      </p:sp>
      <p:sp>
        <p:nvSpPr>
          <p:cNvPr id="4" name="Text Placeholder 2">
            <a:extLst>
              <a:ext uri="{FF2B5EF4-FFF2-40B4-BE49-F238E27FC236}">
                <a16:creationId xmlns:a16="http://schemas.microsoft.com/office/drawing/2014/main" id="{F00CE94F-C71F-51A2-E90B-3C4A1786A88B}"/>
              </a:ext>
            </a:extLst>
          </p:cNvPr>
          <p:cNvSpPr txBox="1">
            <a:spLocks/>
          </p:cNvSpPr>
          <p:nvPr/>
        </p:nvSpPr>
        <p:spPr>
          <a:xfrm>
            <a:off x="632839" y="4065120"/>
            <a:ext cx="5324460" cy="767908"/>
          </a:xfrm>
          <a:prstGeom prst="rect">
            <a:avLst/>
          </a:prstGeom>
        </p:spPr>
        <p:txBody>
          <a:bodyPr vert="horz" lIns="91440" tIns="45720" rIns="91440" bIns="45720" rtlCol="0">
            <a:noAutofit/>
          </a:bodyPr>
          <a:lstStyle>
            <a:lvl1pPr marL="0" indent="0" algn="l" defTabSz="914400" rtl="0" eaLnBrk="1" latinLnBrk="0" hangingPunct="1">
              <a:lnSpc>
                <a:spcPts val="2300"/>
              </a:lnSpc>
              <a:spcBef>
                <a:spcPts val="0"/>
              </a:spcBef>
              <a:buFont typeface="Arial" panose="020B0604020202020204" pitchFamily="34" charset="0"/>
              <a:buNone/>
              <a:defRPr sz="2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lt-LT" dirty="0">
                <a:latin typeface="+mn-lt"/>
              </a:rPr>
              <a:t>Danguolė Šakalytė</a:t>
            </a:r>
          </a:p>
        </p:txBody>
      </p:sp>
      <p:sp>
        <p:nvSpPr>
          <p:cNvPr id="7" name="Stačiakampis 6">
            <a:extLst>
              <a:ext uri="{FF2B5EF4-FFF2-40B4-BE49-F238E27FC236}">
                <a16:creationId xmlns:a16="http://schemas.microsoft.com/office/drawing/2014/main" id="{3204E430-3991-A863-F71F-69BF7F96104F}"/>
              </a:ext>
            </a:extLst>
          </p:cNvPr>
          <p:cNvSpPr/>
          <p:nvPr/>
        </p:nvSpPr>
        <p:spPr>
          <a:xfrm>
            <a:off x="8010938" y="4066767"/>
            <a:ext cx="2060713" cy="5731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MOKSLAS</a:t>
            </a:r>
            <a:endParaRPr lang="en-GB" dirty="0">
              <a:solidFill>
                <a:schemeClr val="tx1"/>
              </a:solidFill>
            </a:endParaRPr>
          </a:p>
        </p:txBody>
      </p:sp>
      <p:sp>
        <p:nvSpPr>
          <p:cNvPr id="8" name="Stačiakampis 7">
            <a:extLst>
              <a:ext uri="{FF2B5EF4-FFF2-40B4-BE49-F238E27FC236}">
                <a16:creationId xmlns:a16="http://schemas.microsoft.com/office/drawing/2014/main" id="{FC780A4C-5775-0D19-3CC5-1AF7C897AB8F}"/>
              </a:ext>
            </a:extLst>
          </p:cNvPr>
          <p:cNvSpPr/>
          <p:nvPr/>
        </p:nvSpPr>
        <p:spPr>
          <a:xfrm>
            <a:off x="8693427" y="2639670"/>
            <a:ext cx="1855304" cy="5731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ĮRODYMAI</a:t>
            </a:r>
            <a:endParaRPr lang="en-GB" dirty="0">
              <a:solidFill>
                <a:schemeClr val="tx1"/>
              </a:solidFill>
            </a:endParaRPr>
          </a:p>
        </p:txBody>
      </p:sp>
      <p:sp>
        <p:nvSpPr>
          <p:cNvPr id="9" name="Stačiakampis 8">
            <a:extLst>
              <a:ext uri="{FF2B5EF4-FFF2-40B4-BE49-F238E27FC236}">
                <a16:creationId xmlns:a16="http://schemas.microsoft.com/office/drawing/2014/main" id="{506DF8FC-2E06-6084-AD1A-167C8E01D9AB}"/>
              </a:ext>
            </a:extLst>
          </p:cNvPr>
          <p:cNvSpPr/>
          <p:nvPr/>
        </p:nvSpPr>
        <p:spPr>
          <a:xfrm>
            <a:off x="9389165" y="1212574"/>
            <a:ext cx="2060713" cy="5731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PRAKTIKA</a:t>
            </a:r>
            <a:endParaRPr lang="en-GB" dirty="0">
              <a:solidFill>
                <a:schemeClr val="tx1"/>
              </a:solidFill>
            </a:endParaRPr>
          </a:p>
        </p:txBody>
      </p:sp>
      <p:cxnSp>
        <p:nvCxnSpPr>
          <p:cNvPr id="13" name="Tiesioji rodyklės jungtis 12">
            <a:extLst>
              <a:ext uri="{FF2B5EF4-FFF2-40B4-BE49-F238E27FC236}">
                <a16:creationId xmlns:a16="http://schemas.microsoft.com/office/drawing/2014/main" id="{2E0FC021-016E-1C11-D09B-C2E42ADEE648}"/>
              </a:ext>
            </a:extLst>
          </p:cNvPr>
          <p:cNvCxnSpPr>
            <a:cxnSpLocks/>
            <a:endCxn id="8" idx="2"/>
          </p:cNvCxnSpPr>
          <p:nvPr/>
        </p:nvCxnSpPr>
        <p:spPr>
          <a:xfrm flipV="1">
            <a:off x="9041294" y="3212811"/>
            <a:ext cx="579785" cy="853956"/>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Tiesioji rodyklės jungtis 14">
            <a:extLst>
              <a:ext uri="{FF2B5EF4-FFF2-40B4-BE49-F238E27FC236}">
                <a16:creationId xmlns:a16="http://schemas.microsoft.com/office/drawing/2014/main" id="{4C231293-FBE5-32BE-17CC-2227B78319B4}"/>
              </a:ext>
            </a:extLst>
          </p:cNvPr>
          <p:cNvCxnSpPr>
            <a:cxnSpLocks/>
          </p:cNvCxnSpPr>
          <p:nvPr/>
        </p:nvCxnSpPr>
        <p:spPr>
          <a:xfrm flipV="1">
            <a:off x="9781758" y="1767903"/>
            <a:ext cx="579785" cy="853956"/>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1109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a:extLst>
              <a:ext uri="{FF2B5EF4-FFF2-40B4-BE49-F238E27FC236}">
                <a16:creationId xmlns:a16="http://schemas.microsoft.com/office/drawing/2014/main" id="{D7CE2894-4A6F-8EB5-6435-647773FEE5A0}"/>
              </a:ext>
            </a:extLst>
          </p:cNvPr>
          <p:cNvSpPr>
            <a:spLocks noGrp="1"/>
          </p:cNvSpPr>
          <p:nvPr>
            <p:ph type="body" sz="quarter" idx="12"/>
          </p:nvPr>
        </p:nvSpPr>
        <p:spPr>
          <a:xfrm>
            <a:off x="2146209" y="238542"/>
            <a:ext cx="9072081" cy="6084072"/>
          </a:xfrm>
        </p:spPr>
        <p:txBody>
          <a:bodyPr/>
          <a:lstStyle/>
          <a:p>
            <a:pPr indent="540385" algn="just">
              <a:lnSpc>
                <a:spcPct val="115000"/>
              </a:lnSpc>
              <a:spcAft>
                <a:spcPts val="1000"/>
              </a:spcAft>
            </a:pPr>
            <a:r>
              <a:rPr lang="lt-LT" sz="2400" b="1" spc="-70" dirty="0">
                <a:latin typeface="Arial MT"/>
              </a:rPr>
              <a:t>STUDENTAI:</a:t>
            </a:r>
          </a:p>
          <a:p>
            <a:pPr indent="540385" algn="just">
              <a:lnSpc>
                <a:spcPct val="115000"/>
              </a:lnSpc>
              <a:spcAft>
                <a:spcPts val="1000"/>
              </a:spcAft>
            </a:pPr>
            <a:r>
              <a:rPr lang="lt-LT" sz="2400" spc="-70" dirty="0">
                <a:latin typeface="Arial MT"/>
              </a:rPr>
              <a:t>„</a:t>
            </a:r>
            <a:r>
              <a:rPr lang="lt-LT" sz="2400" i="1" spc="-70" dirty="0">
                <a:latin typeface="Arial MT"/>
              </a:rPr>
              <a:t>Džiaugiuosi turėdamas tokią galimybę suprasti slaugos proceso veiksmus, jų reikalingumą pacientui</a:t>
            </a:r>
            <a:r>
              <a:rPr lang="lt-LT" sz="2400" spc="-70" dirty="0">
                <a:latin typeface="Arial MT"/>
              </a:rPr>
              <a:t>“ (sKV7).</a:t>
            </a:r>
          </a:p>
          <a:p>
            <a:pPr indent="540385" algn="just">
              <a:lnSpc>
                <a:spcPct val="115000"/>
              </a:lnSpc>
              <a:spcAft>
                <a:spcPts val="1000"/>
              </a:spcAft>
            </a:pPr>
            <a:r>
              <a:rPr lang="lt-LT" sz="2400" spc="-70" dirty="0">
                <a:latin typeface="Arial MT"/>
              </a:rPr>
              <a:t>„</a:t>
            </a:r>
            <a:r>
              <a:rPr lang="lt-LT" sz="2400" i="1" spc="-70" dirty="0">
                <a:latin typeface="Arial MT"/>
              </a:rPr>
              <a:t>Argumentuota Laisvė. Kaip yra žinoma Laisvė nėra nemokamas dalykas, argumentams surinkti reikalingas laikas</a:t>
            </a:r>
            <a:r>
              <a:rPr lang="lt-LT" sz="2400" spc="-70" dirty="0">
                <a:latin typeface="Arial MT"/>
              </a:rPr>
              <a:t>“ (sKL16).</a:t>
            </a:r>
          </a:p>
          <a:p>
            <a:pPr indent="540385" algn="just">
              <a:lnSpc>
                <a:spcPct val="115000"/>
              </a:lnSpc>
              <a:spcAft>
                <a:spcPts val="1000"/>
              </a:spcAft>
            </a:pPr>
            <a:r>
              <a:rPr lang="lt-LT" sz="2400" spc="-70" dirty="0">
                <a:latin typeface="Arial MT"/>
              </a:rPr>
              <a:t>„</a:t>
            </a:r>
            <a:r>
              <a:rPr lang="lt-LT" sz="2400" i="1" spc="-70" dirty="0">
                <a:latin typeface="Arial MT"/>
              </a:rPr>
              <a:t>Mokytis yra sunkiau, nes tai naujas dalykas ir dar reiks daug laiko, kad senoji dirbanti karta jį priims</a:t>
            </a:r>
            <a:r>
              <a:rPr lang="lt-LT" sz="2400" spc="-70" dirty="0">
                <a:latin typeface="Arial MT"/>
              </a:rPr>
              <a:t>“ (sVS14).</a:t>
            </a:r>
          </a:p>
          <a:p>
            <a:pPr indent="540385" algn="just">
              <a:lnSpc>
                <a:spcPct val="115000"/>
              </a:lnSpc>
              <a:spcAft>
                <a:spcPts val="1000"/>
              </a:spcAft>
            </a:pPr>
            <a:r>
              <a:rPr lang="lt-LT" sz="2400" b="1" spc="-70" dirty="0">
                <a:latin typeface="Arial MT"/>
              </a:rPr>
              <a:t>DĖSTYTOJAI</a:t>
            </a:r>
            <a:r>
              <a:rPr lang="lt-LT" sz="2400" spc="-70" dirty="0">
                <a:latin typeface="Arial MT"/>
              </a:rPr>
              <a:t>:</a:t>
            </a:r>
          </a:p>
          <a:p>
            <a:pPr indent="540385" algn="just">
              <a:lnSpc>
                <a:spcPct val="115000"/>
              </a:lnSpc>
              <a:spcAft>
                <a:spcPts val="1000"/>
              </a:spcAft>
            </a:pPr>
            <a:r>
              <a:rPr lang="lt-LT" sz="2400" i="1" spc="-70" dirty="0">
                <a:latin typeface="Arial MT"/>
              </a:rPr>
              <a:t>„&lt;...&gt; pagerina slaugos studentų gebėjimus teikiant paslaugas sveikatos priežiūroje. Kompetencijų mokymas yra prioritetas“ (dEF5).</a:t>
            </a:r>
          </a:p>
          <a:p>
            <a:pPr indent="540385" algn="just">
              <a:lnSpc>
                <a:spcPct val="115000"/>
              </a:lnSpc>
              <a:spcAft>
                <a:spcPts val="1000"/>
              </a:spcAft>
            </a:pPr>
            <a:r>
              <a:rPr lang="lt-LT" sz="2400" i="1" spc="-70" dirty="0">
                <a:latin typeface="Arial MT"/>
              </a:rPr>
              <a:t> „&lt;...&gt; didina studentų kritinį mąstymą, didina </a:t>
            </a:r>
            <a:r>
              <a:rPr lang="lt-LT" sz="2400" i="1" spc="-70" dirty="0" err="1">
                <a:latin typeface="Arial MT"/>
              </a:rPr>
              <a:t>saviveiksmingumą</a:t>
            </a:r>
            <a:r>
              <a:rPr lang="lt-LT" sz="2400" i="1" spc="-70" dirty="0">
                <a:latin typeface="Arial MT"/>
              </a:rPr>
              <a:t> ir įrodymų panaudojimo lygį“ (dMN12). </a:t>
            </a:r>
            <a:endParaRPr lang="en-GB" sz="2400" i="1" spc="-70" dirty="0">
              <a:latin typeface="Arial MT"/>
            </a:endParaRPr>
          </a:p>
          <a:p>
            <a:endParaRPr lang="en-GB" sz="2400" dirty="0"/>
          </a:p>
        </p:txBody>
      </p:sp>
      <p:pic>
        <p:nvPicPr>
          <p:cNvPr id="3" name="Picture 2">
            <a:extLst>
              <a:ext uri="{FF2B5EF4-FFF2-40B4-BE49-F238E27FC236}">
                <a16:creationId xmlns:a16="http://schemas.microsoft.com/office/drawing/2014/main" id="{371E37DC-F281-D660-A042-32FCE2946A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2" y="838201"/>
            <a:ext cx="204431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5F276B2E-6CB2-4C6F-E51D-D8C215D68098}"/>
              </a:ext>
            </a:extLst>
          </p:cNvPr>
          <p:cNvSpPr/>
          <p:nvPr/>
        </p:nvSpPr>
        <p:spPr>
          <a:xfrm>
            <a:off x="311460" y="2649456"/>
            <a:ext cx="1205880" cy="923330"/>
          </a:xfrm>
          <a:prstGeom prst="rect">
            <a:avLst/>
          </a:prstGeom>
        </p:spPr>
        <p:txBody>
          <a:bodyPr wrap="square">
            <a:spAutoFit/>
          </a:bodyPr>
          <a:lstStyle/>
          <a:p>
            <a:pPr algn="ctr"/>
            <a:r>
              <a:rPr lang="lt-LT" b="1" dirty="0"/>
              <a:t>AŠ</a:t>
            </a:r>
          </a:p>
          <a:p>
            <a:pPr algn="ctr"/>
            <a:endParaRPr lang="lt-LT" b="1" dirty="0"/>
          </a:p>
          <a:p>
            <a:pPr algn="ctr"/>
            <a:r>
              <a:rPr lang="lt-LT" b="1" dirty="0"/>
              <a:t>ĮGS</a:t>
            </a:r>
          </a:p>
        </p:txBody>
      </p:sp>
      <p:sp>
        <p:nvSpPr>
          <p:cNvPr id="6" name="Heart 6">
            <a:extLst>
              <a:ext uri="{FF2B5EF4-FFF2-40B4-BE49-F238E27FC236}">
                <a16:creationId xmlns:a16="http://schemas.microsoft.com/office/drawing/2014/main" id="{3688A9F8-7F49-7654-6336-44FFCBE405F4}"/>
              </a:ext>
            </a:extLst>
          </p:cNvPr>
          <p:cNvSpPr/>
          <p:nvPr/>
        </p:nvSpPr>
        <p:spPr>
          <a:xfrm>
            <a:off x="828592" y="2996821"/>
            <a:ext cx="198119" cy="22859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9324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a:extLst>
              <a:ext uri="{FF2B5EF4-FFF2-40B4-BE49-F238E27FC236}">
                <a16:creationId xmlns:a16="http://schemas.microsoft.com/office/drawing/2014/main" id="{79947C08-30EE-055C-3F89-4669C1739D46}"/>
              </a:ext>
            </a:extLst>
          </p:cNvPr>
          <p:cNvSpPr txBox="1">
            <a:spLocks/>
          </p:cNvSpPr>
          <p:nvPr/>
        </p:nvSpPr>
        <p:spPr>
          <a:xfrm>
            <a:off x="255142" y="1055744"/>
            <a:ext cx="11681716" cy="525009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35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228600" algn="just">
              <a:lnSpc>
                <a:spcPct val="90000"/>
              </a:lnSpc>
              <a:spcAft>
                <a:spcPts val="1000"/>
              </a:spcAft>
              <a:buFont typeface="Arial" panose="020B0604020202020204" pitchFamily="34" charset="0"/>
              <a:buChar char="•"/>
            </a:pPr>
            <a:r>
              <a:rPr lang="en-US" sz="2400" kern="1200" dirty="0" err="1">
                <a:latin typeface="+mn-lt"/>
                <a:cs typeface="+mn-cs"/>
              </a:rPr>
              <a:t>Įrodymais</a:t>
            </a:r>
            <a:r>
              <a:rPr lang="en-US" sz="2400" kern="1200" dirty="0">
                <a:latin typeface="+mn-lt"/>
                <a:cs typeface="+mn-cs"/>
              </a:rPr>
              <a:t> </a:t>
            </a:r>
            <a:r>
              <a:rPr lang="en-US" sz="2400" kern="1200" dirty="0" err="1">
                <a:latin typeface="+mn-lt"/>
                <a:cs typeface="+mn-cs"/>
              </a:rPr>
              <a:t>grįsta</a:t>
            </a:r>
            <a:r>
              <a:rPr lang="en-US" sz="2400" kern="1200" dirty="0">
                <a:latin typeface="+mn-lt"/>
                <a:cs typeface="+mn-cs"/>
              </a:rPr>
              <a:t> </a:t>
            </a:r>
            <a:r>
              <a:rPr lang="en-US" sz="2400" kern="1200" dirty="0" err="1">
                <a:latin typeface="+mn-lt"/>
                <a:cs typeface="+mn-cs"/>
              </a:rPr>
              <a:t>slauga</a:t>
            </a:r>
            <a:r>
              <a:rPr lang="en-US" sz="2400" kern="1200" dirty="0">
                <a:latin typeface="+mn-lt"/>
                <a:cs typeface="+mn-cs"/>
              </a:rPr>
              <a:t> – tai </a:t>
            </a:r>
            <a:r>
              <a:rPr lang="en-US" sz="2400" kern="1200" dirty="0" err="1">
                <a:latin typeface="+mn-lt"/>
                <a:cs typeface="+mn-cs"/>
              </a:rPr>
              <a:t>nuolatinis</a:t>
            </a:r>
            <a:r>
              <a:rPr lang="en-US" sz="2400" kern="1200" dirty="0">
                <a:latin typeface="+mn-lt"/>
                <a:cs typeface="+mn-cs"/>
              </a:rPr>
              <a:t> </a:t>
            </a:r>
            <a:r>
              <a:rPr lang="en-US" sz="2400" kern="1200" dirty="0" err="1">
                <a:latin typeface="+mn-lt"/>
                <a:cs typeface="+mn-cs"/>
              </a:rPr>
              <a:t>procesas</a:t>
            </a:r>
            <a:r>
              <a:rPr lang="en-US" sz="2400" kern="1200" dirty="0">
                <a:latin typeface="+mn-lt"/>
                <a:cs typeface="+mn-cs"/>
              </a:rPr>
              <a:t>, </a:t>
            </a:r>
            <a:r>
              <a:rPr lang="en-US" sz="2400" kern="1200" dirty="0" err="1">
                <a:latin typeface="+mn-lt"/>
                <a:cs typeface="+mn-cs"/>
              </a:rPr>
              <a:t>kurio</a:t>
            </a:r>
            <a:r>
              <a:rPr lang="en-US" sz="2400" kern="1200" dirty="0">
                <a:latin typeface="+mn-lt"/>
                <a:cs typeface="+mn-cs"/>
              </a:rPr>
              <a:t> </a:t>
            </a:r>
            <a:r>
              <a:rPr lang="en-US" sz="2400" kern="1200" dirty="0" err="1">
                <a:latin typeface="+mn-lt"/>
                <a:cs typeface="+mn-cs"/>
              </a:rPr>
              <a:t>metu</a:t>
            </a:r>
            <a:r>
              <a:rPr lang="en-US" sz="2400" kern="1200" dirty="0">
                <a:latin typeface="+mn-lt"/>
                <a:cs typeface="+mn-cs"/>
              </a:rPr>
              <a:t> </a:t>
            </a:r>
            <a:r>
              <a:rPr lang="en-US" sz="2400" kern="1200" dirty="0" err="1">
                <a:latin typeface="+mn-lt"/>
                <a:cs typeface="+mn-cs"/>
              </a:rPr>
              <a:t>kritiškai</a:t>
            </a:r>
            <a:r>
              <a:rPr lang="en-US" sz="2400" kern="1200" dirty="0">
                <a:latin typeface="+mn-lt"/>
                <a:cs typeface="+mn-cs"/>
              </a:rPr>
              <a:t> </a:t>
            </a:r>
            <a:r>
              <a:rPr lang="en-US" sz="2400" kern="1200" dirty="0" err="1">
                <a:latin typeface="+mn-lt"/>
                <a:cs typeface="+mn-cs"/>
              </a:rPr>
              <a:t>vertinami</a:t>
            </a:r>
            <a:r>
              <a:rPr lang="en-US" sz="2400" kern="1200" dirty="0">
                <a:latin typeface="+mn-lt"/>
                <a:cs typeface="+mn-cs"/>
              </a:rPr>
              <a:t> </a:t>
            </a:r>
            <a:r>
              <a:rPr lang="en-US" sz="2400" kern="1200" dirty="0" err="1">
                <a:latin typeface="+mn-lt"/>
                <a:cs typeface="+mn-cs"/>
              </a:rPr>
              <a:t>ir</a:t>
            </a:r>
            <a:r>
              <a:rPr lang="en-US" sz="2400" kern="1200" dirty="0">
                <a:latin typeface="+mn-lt"/>
                <a:cs typeface="+mn-cs"/>
              </a:rPr>
              <a:t> </a:t>
            </a:r>
            <a:r>
              <a:rPr lang="en-US" sz="2400" kern="1200" dirty="0" err="1">
                <a:latin typeface="+mn-lt"/>
                <a:cs typeface="+mn-cs"/>
              </a:rPr>
              <a:t>svarstomi</a:t>
            </a:r>
            <a:r>
              <a:rPr lang="en-US" sz="2400" kern="1200" dirty="0">
                <a:latin typeface="+mn-lt"/>
                <a:cs typeface="+mn-cs"/>
              </a:rPr>
              <a:t> </a:t>
            </a:r>
            <a:r>
              <a:rPr lang="en-US" sz="2400" kern="1200" dirty="0" err="1">
                <a:latin typeface="+mn-lt"/>
                <a:cs typeface="+mn-cs"/>
              </a:rPr>
              <a:t>kiekybinių</a:t>
            </a:r>
            <a:r>
              <a:rPr lang="en-US" sz="2400" kern="1200" dirty="0">
                <a:latin typeface="+mn-lt"/>
                <a:cs typeface="+mn-cs"/>
              </a:rPr>
              <a:t> </a:t>
            </a:r>
            <a:r>
              <a:rPr lang="en-US" sz="2400" kern="1200" dirty="0" err="1">
                <a:latin typeface="+mn-lt"/>
                <a:cs typeface="+mn-cs"/>
              </a:rPr>
              <a:t>ir</a:t>
            </a:r>
            <a:r>
              <a:rPr lang="en-US" sz="2400" kern="1200" dirty="0">
                <a:latin typeface="+mn-lt"/>
                <a:cs typeface="+mn-cs"/>
              </a:rPr>
              <a:t> </a:t>
            </a:r>
            <a:r>
              <a:rPr lang="en-US" sz="2400" kern="1200" dirty="0" err="1">
                <a:latin typeface="+mn-lt"/>
                <a:cs typeface="+mn-cs"/>
              </a:rPr>
              <a:t>kokybinių</a:t>
            </a:r>
            <a:r>
              <a:rPr lang="en-US" sz="2400" kern="1200" dirty="0">
                <a:latin typeface="+mn-lt"/>
                <a:cs typeface="+mn-cs"/>
              </a:rPr>
              <a:t> </a:t>
            </a:r>
            <a:r>
              <a:rPr lang="en-US" sz="2400" kern="1200" dirty="0" err="1">
                <a:latin typeface="+mn-lt"/>
                <a:cs typeface="+mn-cs"/>
              </a:rPr>
              <a:t>tyrimų</a:t>
            </a:r>
            <a:r>
              <a:rPr lang="en-US" sz="2400" kern="1200" dirty="0">
                <a:latin typeface="+mn-lt"/>
                <a:cs typeface="+mn-cs"/>
              </a:rPr>
              <a:t> </a:t>
            </a:r>
            <a:r>
              <a:rPr lang="en-US" sz="2400" kern="1200" dirty="0" err="1">
                <a:latin typeface="+mn-lt"/>
                <a:cs typeface="+mn-cs"/>
              </a:rPr>
              <a:t>metu</a:t>
            </a:r>
            <a:r>
              <a:rPr lang="en-US" sz="2400" kern="1200" dirty="0">
                <a:latin typeface="+mn-lt"/>
                <a:cs typeface="+mn-cs"/>
              </a:rPr>
              <a:t> </a:t>
            </a:r>
            <a:r>
              <a:rPr lang="en-US" sz="2400" kern="1200" dirty="0" err="1">
                <a:latin typeface="+mn-lt"/>
                <a:cs typeface="+mn-cs"/>
              </a:rPr>
              <a:t>gauti</a:t>
            </a:r>
            <a:r>
              <a:rPr lang="en-US" sz="2400" kern="1200" dirty="0">
                <a:latin typeface="+mn-lt"/>
                <a:cs typeface="+mn-cs"/>
              </a:rPr>
              <a:t> </a:t>
            </a:r>
            <a:r>
              <a:rPr lang="en-US" sz="2400" kern="1200" dirty="0" err="1">
                <a:latin typeface="+mn-lt"/>
                <a:cs typeface="+mn-cs"/>
              </a:rPr>
              <a:t>įrodymai</a:t>
            </a:r>
            <a:r>
              <a:rPr lang="en-US" sz="2400" kern="1200" dirty="0">
                <a:latin typeface="+mn-lt"/>
                <a:cs typeface="+mn-cs"/>
              </a:rPr>
              <a:t>, </a:t>
            </a:r>
            <a:r>
              <a:rPr lang="en-US" sz="2400" kern="1200" dirty="0" err="1">
                <a:latin typeface="+mn-lt"/>
                <a:cs typeface="+mn-cs"/>
              </a:rPr>
              <a:t>juos</a:t>
            </a:r>
            <a:r>
              <a:rPr lang="en-US" sz="2400" kern="1200" dirty="0">
                <a:latin typeface="+mn-lt"/>
                <a:cs typeface="+mn-cs"/>
              </a:rPr>
              <a:t> </a:t>
            </a:r>
            <a:r>
              <a:rPr lang="en-US" sz="2400" kern="1200" dirty="0" err="1">
                <a:latin typeface="+mn-lt"/>
                <a:cs typeface="+mn-cs"/>
              </a:rPr>
              <a:t>integruojant</a:t>
            </a:r>
            <a:r>
              <a:rPr lang="en-US" sz="2400" kern="1200" dirty="0">
                <a:latin typeface="+mn-lt"/>
                <a:cs typeface="+mn-cs"/>
              </a:rPr>
              <a:t> </a:t>
            </a:r>
            <a:r>
              <a:rPr lang="en-US" sz="2400" kern="1200" dirty="0" err="1">
                <a:latin typeface="+mn-lt"/>
                <a:cs typeface="+mn-cs"/>
              </a:rPr>
              <a:t>su</a:t>
            </a:r>
            <a:r>
              <a:rPr lang="en-US" sz="2400" kern="1200" dirty="0">
                <a:latin typeface="+mn-lt"/>
                <a:cs typeface="+mn-cs"/>
              </a:rPr>
              <a:t> </a:t>
            </a:r>
            <a:r>
              <a:rPr lang="en-US" sz="2400" kern="1200" dirty="0" err="1">
                <a:latin typeface="+mn-lt"/>
                <a:cs typeface="+mn-cs"/>
              </a:rPr>
              <a:t>praktikuojančių</a:t>
            </a:r>
            <a:r>
              <a:rPr lang="en-US" sz="2400" kern="1200" dirty="0">
                <a:latin typeface="+mn-lt"/>
                <a:cs typeface="+mn-cs"/>
              </a:rPr>
              <a:t> </a:t>
            </a:r>
            <a:r>
              <a:rPr lang="en-US" sz="2400" kern="1200" dirty="0" err="1">
                <a:latin typeface="+mn-lt"/>
                <a:cs typeface="+mn-cs"/>
              </a:rPr>
              <a:t>slaugytojų</a:t>
            </a:r>
            <a:r>
              <a:rPr lang="en-US" sz="2400" kern="1200" dirty="0">
                <a:latin typeface="+mn-lt"/>
                <a:cs typeface="+mn-cs"/>
              </a:rPr>
              <a:t> </a:t>
            </a:r>
            <a:r>
              <a:rPr lang="en-US" sz="2400" kern="1200" dirty="0" err="1">
                <a:latin typeface="+mn-lt"/>
                <a:cs typeface="+mn-cs"/>
              </a:rPr>
              <a:t>klinikine</a:t>
            </a:r>
            <a:r>
              <a:rPr lang="en-US" sz="2400" kern="1200" dirty="0">
                <a:latin typeface="+mn-lt"/>
                <a:cs typeface="+mn-cs"/>
              </a:rPr>
              <a:t> </a:t>
            </a:r>
            <a:r>
              <a:rPr lang="en-US" sz="2400" kern="1200" dirty="0" err="1">
                <a:latin typeface="+mn-lt"/>
                <a:cs typeface="+mn-cs"/>
              </a:rPr>
              <a:t>patirtimi</a:t>
            </a:r>
            <a:r>
              <a:rPr lang="en-US" sz="2400" kern="1200" dirty="0">
                <a:latin typeface="+mn-lt"/>
                <a:cs typeface="+mn-cs"/>
              </a:rPr>
              <a:t> </a:t>
            </a:r>
            <a:r>
              <a:rPr lang="en-US" sz="2400" kern="1200" dirty="0" err="1">
                <a:latin typeface="+mn-lt"/>
                <a:cs typeface="+mn-cs"/>
              </a:rPr>
              <a:t>ir</a:t>
            </a:r>
            <a:r>
              <a:rPr lang="en-US" sz="2400" kern="1200" dirty="0">
                <a:latin typeface="+mn-lt"/>
                <a:cs typeface="+mn-cs"/>
              </a:rPr>
              <a:t> </a:t>
            </a:r>
            <a:r>
              <a:rPr lang="en-US" sz="2400" kern="1200" dirty="0" err="1">
                <a:latin typeface="+mn-lt"/>
                <a:cs typeface="+mn-cs"/>
              </a:rPr>
              <a:t>pacientų</a:t>
            </a:r>
            <a:r>
              <a:rPr lang="en-US" sz="2400" kern="1200" dirty="0">
                <a:latin typeface="+mn-lt"/>
                <a:cs typeface="+mn-cs"/>
              </a:rPr>
              <a:t> </a:t>
            </a:r>
            <a:r>
              <a:rPr lang="en-US" sz="2400" kern="1200" dirty="0" err="1">
                <a:latin typeface="+mn-lt"/>
                <a:cs typeface="+mn-cs"/>
              </a:rPr>
              <a:t>vertybėmis</a:t>
            </a:r>
            <a:r>
              <a:rPr lang="en-US" sz="2400" kern="1200" dirty="0">
                <a:latin typeface="+mn-lt"/>
                <a:cs typeface="+mn-cs"/>
              </a:rPr>
              <a:t>, </a:t>
            </a:r>
            <a:r>
              <a:rPr lang="en-US" sz="2400" kern="1200" dirty="0" err="1">
                <a:latin typeface="+mn-lt"/>
                <a:cs typeface="+mn-cs"/>
              </a:rPr>
              <a:t>priimant</a:t>
            </a:r>
            <a:r>
              <a:rPr lang="en-US" sz="2400" kern="1200" dirty="0">
                <a:latin typeface="+mn-lt"/>
                <a:cs typeface="+mn-cs"/>
              </a:rPr>
              <a:t> </a:t>
            </a:r>
            <a:r>
              <a:rPr lang="en-US" sz="2400" kern="1200" dirty="0" err="1">
                <a:latin typeface="+mn-lt"/>
                <a:cs typeface="+mn-cs"/>
              </a:rPr>
              <a:t>slaugos</a:t>
            </a:r>
            <a:r>
              <a:rPr lang="en-US" sz="2400" kern="1200" dirty="0">
                <a:latin typeface="+mn-lt"/>
                <a:cs typeface="+mn-cs"/>
              </a:rPr>
              <a:t> </a:t>
            </a:r>
            <a:r>
              <a:rPr lang="en-US" sz="2400" kern="1200" dirty="0" err="1">
                <a:latin typeface="+mn-lt"/>
                <a:cs typeface="+mn-cs"/>
              </a:rPr>
              <a:t>sprendimus</a:t>
            </a:r>
            <a:r>
              <a:rPr lang="lt-LT" sz="2400" kern="1200" dirty="0">
                <a:latin typeface="+mn-lt"/>
                <a:cs typeface="+mn-cs"/>
              </a:rPr>
              <a:t>.</a:t>
            </a:r>
          </a:p>
          <a:p>
            <a:pPr marL="342900" indent="-228600" algn="just">
              <a:lnSpc>
                <a:spcPct val="90000"/>
              </a:lnSpc>
              <a:spcAft>
                <a:spcPts val="1000"/>
              </a:spcAft>
              <a:buFont typeface="Arial" panose="020B0604020202020204" pitchFamily="34" charset="0"/>
              <a:buChar char="•"/>
            </a:pPr>
            <a:r>
              <a:rPr lang="lt-LT" sz="2400" b="0" dirty="0">
                <a:effectLst/>
                <a:latin typeface="Times New Roman" panose="02020603050405020304" pitchFamily="18" charset="0"/>
                <a:ea typeface="Calibri" panose="020F0502020204030204" pitchFamily="34" charset="0"/>
                <a:cs typeface="Times New Roman" panose="02020603050405020304" pitchFamily="18" charset="0"/>
              </a:rPr>
              <a:t>Veiklos tyrimo taikymo strategija padėjo sukurti įrodymais grįstos slaugos mokymo sistemą, kurioje įrodymais grįstos slaugos mokoma per visus penkis įrodymais grįstos slaugos žingsnius</a:t>
            </a:r>
            <a:r>
              <a:rPr lang="lt-LT" sz="2400" b="0" i="1"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2400" b="0" dirty="0">
                <a:effectLst/>
                <a:latin typeface="Times New Roman" panose="02020603050405020304" pitchFamily="18" charset="0"/>
                <a:ea typeface="Calibri" panose="020F0502020204030204" pitchFamily="34" charset="0"/>
                <a:cs typeface="Times New Roman" panose="02020603050405020304" pitchFamily="18" charset="0"/>
              </a:rPr>
              <a:t>Tyrimas sudarė galimybę </a:t>
            </a:r>
            <a:r>
              <a:rPr lang="lt-LT" sz="2400" b="0" dirty="0" err="1">
                <a:effectLst/>
                <a:latin typeface="Times New Roman" panose="02020603050405020304" pitchFamily="18" charset="0"/>
                <a:ea typeface="Calibri" panose="020F0502020204030204" pitchFamily="34" charset="0"/>
                <a:cs typeface="Times New Roman" panose="02020603050405020304" pitchFamily="18" charset="0"/>
              </a:rPr>
              <a:t>validuoti</a:t>
            </a:r>
            <a:r>
              <a:rPr lang="lt-LT" sz="2400" b="0" dirty="0">
                <a:effectLst/>
                <a:latin typeface="Times New Roman" panose="02020603050405020304" pitchFamily="18" charset="0"/>
                <a:ea typeface="Calibri" panose="020F0502020204030204" pitchFamily="34" charset="0"/>
                <a:cs typeface="Times New Roman" panose="02020603050405020304" pitchFamily="18" charset="0"/>
              </a:rPr>
              <a:t> dėstytojų ir studentų įrodymais grįstos slaugos taikymo dažnį ir gebėjimus matuojančius instrumentus. Taikant įrodymais grįstos slaugos mokymą, keitėsi dėstytojo ir studento vaidmenys</a:t>
            </a:r>
            <a:endParaRPr lang="en-GB" sz="1000" b="0" dirty="0"/>
          </a:p>
          <a:p>
            <a:pPr marL="342900" lvl="0" indent="-228600" algn="just">
              <a:lnSpc>
                <a:spcPct val="90000"/>
              </a:lnSpc>
              <a:spcAft>
                <a:spcPts val="1000"/>
              </a:spcAft>
              <a:buFont typeface="Arial" panose="020B0604020202020204" pitchFamily="34" charset="0"/>
              <a:buChar char="•"/>
            </a:pPr>
            <a:r>
              <a:rPr lang="lt-LT" sz="2400" dirty="0">
                <a:effectLst/>
                <a:latin typeface="+mn-lt"/>
                <a:ea typeface="Calibri" panose="020F0502020204030204" pitchFamily="34" charset="0"/>
              </a:rPr>
              <a:t>Penkių įrodymais grįstos slaugos mokymo žingsnių sistema, remiantis J. </a:t>
            </a:r>
            <a:r>
              <a:rPr lang="lt-LT" sz="2400" dirty="0" err="1">
                <a:effectLst/>
                <a:latin typeface="+mn-lt"/>
                <a:ea typeface="Calibri" panose="020F0502020204030204" pitchFamily="34" charset="0"/>
              </a:rPr>
              <a:t>Bruner</a:t>
            </a:r>
            <a:r>
              <a:rPr lang="lt-LT" sz="2400" dirty="0">
                <a:effectLst/>
                <a:latin typeface="+mn-lt"/>
                <a:ea typeface="Calibri" panose="020F0502020204030204" pitchFamily="34" charset="0"/>
              </a:rPr>
              <a:t> spiralės mokymo programos koncepcija palengvina įrodymais grįstos slaugos mokymą, nes įtraukia studentus į mokymosi procesą, ugdo jų kognityvinius ir </a:t>
            </a:r>
            <a:r>
              <a:rPr lang="lt-LT" sz="2400" dirty="0" err="1">
                <a:effectLst/>
                <a:latin typeface="+mn-lt"/>
                <a:ea typeface="Calibri" panose="020F0502020204030204" pitchFamily="34" charset="0"/>
              </a:rPr>
              <a:t>metakognityvinius</a:t>
            </a:r>
            <a:r>
              <a:rPr lang="lt-LT" sz="2400" dirty="0">
                <a:effectLst/>
                <a:latin typeface="+mn-lt"/>
                <a:ea typeface="Calibri" panose="020F0502020204030204" pitchFamily="34" charset="0"/>
              </a:rPr>
              <a:t> gebėjimus ir sudaro prielaidas tapti reflektuojančiais, įrodymus taikančiais slaugytojais. </a:t>
            </a:r>
            <a:endParaRPr lang="en-US" sz="2400" kern="1200" dirty="0">
              <a:latin typeface="+mn-lt"/>
              <a:cs typeface="+mn-cs"/>
            </a:endParaRPr>
          </a:p>
          <a:p>
            <a:pPr marL="171450" lvl="0" indent="-171450" algn="just">
              <a:lnSpc>
                <a:spcPct val="115000"/>
              </a:lnSpc>
              <a:buFont typeface="Arial" panose="020B0604020202020204" pitchFamily="34" charset="0"/>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FD742B1F-3D83-878A-ACAC-104972469A3B}"/>
              </a:ext>
            </a:extLst>
          </p:cNvPr>
          <p:cNvSpPr>
            <a:spLocks noGrp="1"/>
          </p:cNvSpPr>
          <p:nvPr>
            <p:ph type="body" sz="quarter" idx="12"/>
          </p:nvPr>
        </p:nvSpPr>
        <p:spPr>
          <a:xfrm>
            <a:off x="551911" y="208514"/>
            <a:ext cx="9588235" cy="847230"/>
          </a:xfrm>
        </p:spPr>
        <p:txBody>
          <a:bodyPr/>
          <a:lstStyle/>
          <a:p>
            <a:pPr lvl="0" algn="ctr"/>
            <a:r>
              <a:rPr lang="lt-LT" sz="3200" b="1" dirty="0">
                <a:latin typeface="+mn-lt"/>
              </a:rPr>
              <a:t>IŠVADOS</a:t>
            </a:r>
            <a:endParaRPr lang="en-LT" sz="3200" b="1" dirty="0">
              <a:latin typeface="+mn-lt"/>
            </a:endParaRPr>
          </a:p>
        </p:txBody>
      </p:sp>
    </p:spTree>
    <p:extLst>
      <p:ext uri="{BB962C8B-B14F-4D97-AF65-F5344CB8AC3E}">
        <p14:creationId xmlns:p14="http://schemas.microsoft.com/office/powerpoint/2010/main" val="152193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0B3A5-031A-ADAD-AE53-CB7511C85CFE}"/>
              </a:ext>
            </a:extLst>
          </p:cNvPr>
          <p:cNvSpPr>
            <a:spLocks noGrp="1"/>
          </p:cNvSpPr>
          <p:nvPr>
            <p:ph type="body" sz="quarter" idx="10"/>
          </p:nvPr>
        </p:nvSpPr>
        <p:spPr>
          <a:xfrm>
            <a:off x="600075" y="1972936"/>
            <a:ext cx="5800725" cy="1639887"/>
          </a:xfrm>
        </p:spPr>
        <p:txBody>
          <a:bodyPr/>
          <a:lstStyle/>
          <a:p>
            <a:pPr algn="ctr">
              <a:lnSpc>
                <a:spcPct val="115000"/>
              </a:lnSpc>
              <a:spcAft>
                <a:spcPts val="1000"/>
              </a:spcAft>
            </a:pPr>
            <a:r>
              <a:rPr lang="lt-LT" sz="2400" b="1" dirty="0">
                <a:effectLst/>
                <a:latin typeface="Times New Roman" panose="02020603050405020304" pitchFamily="18" charset="0"/>
                <a:ea typeface="Calibri" panose="020F0502020204030204" pitchFamily="34" charset="0"/>
                <a:cs typeface="Times New Roman" panose="02020603050405020304" pitchFamily="18" charset="0"/>
              </a:rPr>
              <a:t>ĮRODYMAIS GRĮSTOS SLAUGOS MOKYMO INTEGRAVIMAS Į SLAUGYTOJŲ RENGIMĄ KOLEGINĖSE STUDIJOSE</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EF2D585-0892-FC5C-FD8C-9555080E01CB}"/>
              </a:ext>
            </a:extLst>
          </p:cNvPr>
          <p:cNvSpPr>
            <a:spLocks noGrp="1"/>
          </p:cNvSpPr>
          <p:nvPr>
            <p:ph type="body" sz="quarter" idx="11"/>
          </p:nvPr>
        </p:nvSpPr>
        <p:spPr>
          <a:xfrm>
            <a:off x="685807" y="5275204"/>
            <a:ext cx="5324460" cy="767908"/>
          </a:xfrm>
        </p:spPr>
        <p:txBody>
          <a:bodyPr/>
          <a:lstStyle/>
          <a:p>
            <a:pPr algn="r"/>
            <a:r>
              <a:rPr lang="lt-LT" sz="2000" dirty="0">
                <a:solidFill>
                  <a:schemeClr val="tx1"/>
                </a:solidFill>
                <a:latin typeface="+mn-lt"/>
              </a:rPr>
              <a:t>Mokslinė vadovė prof. dr. Valdonė </a:t>
            </a:r>
            <a:r>
              <a:rPr lang="lt-LT" sz="2000" dirty="0" err="1">
                <a:solidFill>
                  <a:schemeClr val="tx1"/>
                </a:solidFill>
                <a:latin typeface="+mn-lt"/>
              </a:rPr>
              <a:t>Indrašienė</a:t>
            </a:r>
            <a:endParaRPr lang="lt-LT" sz="2000" dirty="0">
              <a:solidFill>
                <a:schemeClr val="tx1"/>
              </a:solidFill>
              <a:latin typeface="+mn-lt"/>
            </a:endParaRPr>
          </a:p>
        </p:txBody>
      </p:sp>
      <p:sp>
        <p:nvSpPr>
          <p:cNvPr id="4" name="Text Placeholder 2">
            <a:extLst>
              <a:ext uri="{FF2B5EF4-FFF2-40B4-BE49-F238E27FC236}">
                <a16:creationId xmlns:a16="http://schemas.microsoft.com/office/drawing/2014/main" id="{F00CE94F-C71F-51A2-E90B-3C4A1786A88B}"/>
              </a:ext>
            </a:extLst>
          </p:cNvPr>
          <p:cNvSpPr txBox="1">
            <a:spLocks/>
          </p:cNvSpPr>
          <p:nvPr/>
        </p:nvSpPr>
        <p:spPr>
          <a:xfrm>
            <a:off x="632839" y="4065120"/>
            <a:ext cx="5324460" cy="767908"/>
          </a:xfrm>
          <a:prstGeom prst="rect">
            <a:avLst/>
          </a:prstGeom>
        </p:spPr>
        <p:txBody>
          <a:bodyPr vert="horz" lIns="91440" tIns="45720" rIns="91440" bIns="45720" rtlCol="0">
            <a:noAutofit/>
          </a:bodyPr>
          <a:lstStyle>
            <a:lvl1pPr marL="0" indent="0" algn="l" defTabSz="914400" rtl="0" eaLnBrk="1" latinLnBrk="0" hangingPunct="1">
              <a:lnSpc>
                <a:spcPts val="2300"/>
              </a:lnSpc>
              <a:spcBef>
                <a:spcPts val="0"/>
              </a:spcBef>
              <a:buFont typeface="Arial" panose="020B0604020202020204" pitchFamily="34" charset="0"/>
              <a:buNone/>
              <a:defRPr sz="2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lt-LT" dirty="0">
                <a:latin typeface="+mn-lt"/>
              </a:rPr>
              <a:t>Danguolė Šakalytė</a:t>
            </a:r>
          </a:p>
        </p:txBody>
      </p:sp>
    </p:spTree>
    <p:extLst>
      <p:ext uri="{BB962C8B-B14F-4D97-AF65-F5344CB8AC3E}">
        <p14:creationId xmlns:p14="http://schemas.microsoft.com/office/powerpoint/2010/main" val="297667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B9DE3F-83B2-8822-BF83-30A9C4847019}"/>
              </a:ext>
            </a:extLst>
          </p:cNvPr>
          <p:cNvSpPr>
            <a:spLocks noGrp="1"/>
          </p:cNvSpPr>
          <p:nvPr>
            <p:ph type="body" sz="quarter" idx="12"/>
          </p:nvPr>
        </p:nvSpPr>
        <p:spPr>
          <a:xfrm>
            <a:off x="185531" y="222921"/>
            <a:ext cx="6056244" cy="604808"/>
          </a:xfrm>
        </p:spPr>
        <p:txBody>
          <a:bodyPr/>
          <a:lstStyle/>
          <a:p>
            <a:pPr lvl="0" algn="ctr"/>
            <a:r>
              <a:rPr lang="lt-LT" sz="3200" b="1" dirty="0">
                <a:latin typeface="+mn-lt"/>
              </a:rPr>
              <a:t>AKTUALUMAS</a:t>
            </a:r>
            <a:endParaRPr lang="en-LT" sz="3200" b="1" dirty="0">
              <a:latin typeface="+mn-lt"/>
            </a:endParaRPr>
          </a:p>
        </p:txBody>
      </p:sp>
      <p:sp>
        <p:nvSpPr>
          <p:cNvPr id="3" name="Stačiakampis 2">
            <a:extLst>
              <a:ext uri="{FF2B5EF4-FFF2-40B4-BE49-F238E27FC236}">
                <a16:creationId xmlns:a16="http://schemas.microsoft.com/office/drawing/2014/main" id="{3C773ACE-B6B3-72CF-4A30-CA18E551CF40}"/>
              </a:ext>
            </a:extLst>
          </p:cNvPr>
          <p:cNvSpPr/>
          <p:nvPr/>
        </p:nvSpPr>
        <p:spPr>
          <a:xfrm>
            <a:off x="3213653" y="2823265"/>
            <a:ext cx="2729948" cy="834886"/>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ĮRODYMAIS GRĮSTA PRAKTIKA</a:t>
            </a:r>
            <a:endParaRPr lang="en-GB" b="1" dirty="0">
              <a:solidFill>
                <a:schemeClr val="tx1"/>
              </a:solidFill>
            </a:endParaRPr>
          </a:p>
        </p:txBody>
      </p:sp>
      <p:sp>
        <p:nvSpPr>
          <p:cNvPr id="5" name="Ovalas 4">
            <a:extLst>
              <a:ext uri="{FF2B5EF4-FFF2-40B4-BE49-F238E27FC236}">
                <a16:creationId xmlns:a16="http://schemas.microsoft.com/office/drawing/2014/main" id="{151E0F0B-08C5-19EB-714B-AF3B87969E18}"/>
              </a:ext>
            </a:extLst>
          </p:cNvPr>
          <p:cNvSpPr/>
          <p:nvPr/>
        </p:nvSpPr>
        <p:spPr>
          <a:xfrm>
            <a:off x="6526693" y="761216"/>
            <a:ext cx="2213112" cy="604808"/>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ŽINIOS</a:t>
            </a:r>
            <a:endParaRPr lang="en-GB" b="1" dirty="0">
              <a:solidFill>
                <a:schemeClr val="tx1"/>
              </a:solidFill>
            </a:endParaRPr>
          </a:p>
        </p:txBody>
      </p:sp>
      <p:sp>
        <p:nvSpPr>
          <p:cNvPr id="6" name="Ovalas 5">
            <a:extLst>
              <a:ext uri="{FF2B5EF4-FFF2-40B4-BE49-F238E27FC236}">
                <a16:creationId xmlns:a16="http://schemas.microsoft.com/office/drawing/2014/main" id="{5997300A-B27C-8975-D2BE-0FE203EA9137}"/>
              </a:ext>
            </a:extLst>
          </p:cNvPr>
          <p:cNvSpPr/>
          <p:nvPr/>
        </p:nvSpPr>
        <p:spPr>
          <a:xfrm>
            <a:off x="9183756" y="2729805"/>
            <a:ext cx="3008244" cy="10218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STUDENTŲ KOMPETENCIJA</a:t>
            </a:r>
            <a:endParaRPr lang="en-GB" b="1" dirty="0">
              <a:solidFill>
                <a:schemeClr val="tx1"/>
              </a:solidFill>
            </a:endParaRPr>
          </a:p>
        </p:txBody>
      </p:sp>
      <p:sp>
        <p:nvSpPr>
          <p:cNvPr id="8" name="Ovalas 7">
            <a:extLst>
              <a:ext uri="{FF2B5EF4-FFF2-40B4-BE49-F238E27FC236}">
                <a16:creationId xmlns:a16="http://schemas.microsoft.com/office/drawing/2014/main" id="{DC907740-8E8F-0986-F56C-528B14574A87}"/>
              </a:ext>
            </a:extLst>
          </p:cNvPr>
          <p:cNvSpPr/>
          <p:nvPr/>
        </p:nvSpPr>
        <p:spPr>
          <a:xfrm>
            <a:off x="114299" y="2508545"/>
            <a:ext cx="2729948" cy="1464326"/>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SVEIKATOS PRIEŽIŪROS POKYČIAI</a:t>
            </a:r>
            <a:endParaRPr lang="en-GB" b="1" dirty="0">
              <a:solidFill>
                <a:schemeClr val="tx1"/>
              </a:solidFill>
            </a:endParaRPr>
          </a:p>
        </p:txBody>
      </p:sp>
      <p:sp>
        <p:nvSpPr>
          <p:cNvPr id="10" name="Ovalas 9">
            <a:extLst>
              <a:ext uri="{FF2B5EF4-FFF2-40B4-BE49-F238E27FC236}">
                <a16:creationId xmlns:a16="http://schemas.microsoft.com/office/drawing/2014/main" id="{668B9BEC-B769-8B0F-83CC-CB53EA4B25E4}"/>
              </a:ext>
            </a:extLst>
          </p:cNvPr>
          <p:cNvSpPr/>
          <p:nvPr/>
        </p:nvSpPr>
        <p:spPr>
          <a:xfrm>
            <a:off x="6467058" y="1698980"/>
            <a:ext cx="2332383" cy="834886"/>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PRAKTINIAI ĮGŪDŽIAI</a:t>
            </a:r>
            <a:endParaRPr lang="en-GB" b="1" dirty="0">
              <a:solidFill>
                <a:schemeClr val="tx1"/>
              </a:solidFill>
            </a:endParaRPr>
          </a:p>
        </p:txBody>
      </p:sp>
      <p:sp>
        <p:nvSpPr>
          <p:cNvPr id="11" name="Ovalas 10">
            <a:extLst>
              <a:ext uri="{FF2B5EF4-FFF2-40B4-BE49-F238E27FC236}">
                <a16:creationId xmlns:a16="http://schemas.microsoft.com/office/drawing/2014/main" id="{10F11D75-DA47-8F17-CE6E-BA40F0FC0259}"/>
              </a:ext>
            </a:extLst>
          </p:cNvPr>
          <p:cNvSpPr/>
          <p:nvPr/>
        </p:nvSpPr>
        <p:spPr>
          <a:xfrm>
            <a:off x="6467059" y="2866822"/>
            <a:ext cx="2332383" cy="698505"/>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REFLEKSIJA</a:t>
            </a:r>
            <a:endParaRPr lang="en-GB" b="1" dirty="0">
              <a:solidFill>
                <a:schemeClr val="tx1"/>
              </a:solidFill>
            </a:endParaRPr>
          </a:p>
        </p:txBody>
      </p:sp>
      <p:sp>
        <p:nvSpPr>
          <p:cNvPr id="12" name="Ovalas 11">
            <a:extLst>
              <a:ext uri="{FF2B5EF4-FFF2-40B4-BE49-F238E27FC236}">
                <a16:creationId xmlns:a16="http://schemas.microsoft.com/office/drawing/2014/main" id="{A8036052-CF5D-5660-CF26-75491B300271}"/>
              </a:ext>
            </a:extLst>
          </p:cNvPr>
          <p:cNvSpPr/>
          <p:nvPr/>
        </p:nvSpPr>
        <p:spPr>
          <a:xfrm>
            <a:off x="6467059" y="5067599"/>
            <a:ext cx="2458281" cy="82101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KRITINIS MĄSTYMAS</a:t>
            </a:r>
            <a:endParaRPr lang="en-GB" b="1" dirty="0">
              <a:solidFill>
                <a:schemeClr val="tx1"/>
              </a:solidFill>
            </a:endParaRPr>
          </a:p>
        </p:txBody>
      </p:sp>
      <p:sp>
        <p:nvSpPr>
          <p:cNvPr id="13" name="Ovalas 12">
            <a:extLst>
              <a:ext uri="{FF2B5EF4-FFF2-40B4-BE49-F238E27FC236}">
                <a16:creationId xmlns:a16="http://schemas.microsoft.com/office/drawing/2014/main" id="{65EBC067-20CD-C168-4622-DA7ED4E0E2ED}"/>
              </a:ext>
            </a:extLst>
          </p:cNvPr>
          <p:cNvSpPr/>
          <p:nvPr/>
        </p:nvSpPr>
        <p:spPr>
          <a:xfrm>
            <a:off x="6349454" y="3913626"/>
            <a:ext cx="2575886" cy="82101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tx1"/>
                </a:solidFill>
              </a:rPr>
              <a:t>GRĮŽTAMASIS RYŠYS</a:t>
            </a:r>
            <a:endParaRPr lang="en-GB" b="1" dirty="0">
              <a:solidFill>
                <a:schemeClr val="tx1"/>
              </a:solidFill>
            </a:endParaRPr>
          </a:p>
        </p:txBody>
      </p:sp>
      <p:cxnSp>
        <p:nvCxnSpPr>
          <p:cNvPr id="7" name="Tiesioji rodyklės jungtis 6">
            <a:extLst>
              <a:ext uri="{FF2B5EF4-FFF2-40B4-BE49-F238E27FC236}">
                <a16:creationId xmlns:a16="http://schemas.microsoft.com/office/drawing/2014/main" id="{19D5818B-C022-007E-809C-A2966B4C556F}"/>
              </a:ext>
            </a:extLst>
          </p:cNvPr>
          <p:cNvCxnSpPr>
            <a:stCxn id="8" idx="6"/>
            <a:endCxn id="3" idx="1"/>
          </p:cNvCxnSpPr>
          <p:nvPr/>
        </p:nvCxnSpPr>
        <p:spPr>
          <a:xfrm>
            <a:off x="2844247" y="3240708"/>
            <a:ext cx="369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Tiesioji rodyklės jungtis 13">
            <a:extLst>
              <a:ext uri="{FF2B5EF4-FFF2-40B4-BE49-F238E27FC236}">
                <a16:creationId xmlns:a16="http://schemas.microsoft.com/office/drawing/2014/main" id="{366578D4-0676-8D07-4896-D014C60F38DB}"/>
              </a:ext>
            </a:extLst>
          </p:cNvPr>
          <p:cNvCxnSpPr>
            <a:stCxn id="3" idx="3"/>
            <a:endCxn id="5" idx="2"/>
          </p:cNvCxnSpPr>
          <p:nvPr/>
        </p:nvCxnSpPr>
        <p:spPr>
          <a:xfrm flipV="1">
            <a:off x="5943601" y="1063620"/>
            <a:ext cx="583092" cy="2177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Tiesioji rodyklės jungtis 15">
            <a:extLst>
              <a:ext uri="{FF2B5EF4-FFF2-40B4-BE49-F238E27FC236}">
                <a16:creationId xmlns:a16="http://schemas.microsoft.com/office/drawing/2014/main" id="{9A44169D-9E9D-05A4-C7B2-5E884AC66241}"/>
              </a:ext>
            </a:extLst>
          </p:cNvPr>
          <p:cNvCxnSpPr>
            <a:stCxn id="3" idx="3"/>
          </p:cNvCxnSpPr>
          <p:nvPr/>
        </p:nvCxnSpPr>
        <p:spPr>
          <a:xfrm flipV="1">
            <a:off x="5943601" y="2252870"/>
            <a:ext cx="523458" cy="987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Tiesioji rodyklės jungtis 17">
            <a:extLst>
              <a:ext uri="{FF2B5EF4-FFF2-40B4-BE49-F238E27FC236}">
                <a16:creationId xmlns:a16="http://schemas.microsoft.com/office/drawing/2014/main" id="{AC281ED5-4234-5802-D1ED-FCDE884F3457}"/>
              </a:ext>
            </a:extLst>
          </p:cNvPr>
          <p:cNvCxnSpPr>
            <a:stCxn id="3" idx="3"/>
            <a:endCxn id="11" idx="2"/>
          </p:cNvCxnSpPr>
          <p:nvPr/>
        </p:nvCxnSpPr>
        <p:spPr>
          <a:xfrm flipV="1">
            <a:off x="5943601" y="3216075"/>
            <a:ext cx="523458" cy="24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Tiesioji rodyklės jungtis 19">
            <a:extLst>
              <a:ext uri="{FF2B5EF4-FFF2-40B4-BE49-F238E27FC236}">
                <a16:creationId xmlns:a16="http://schemas.microsoft.com/office/drawing/2014/main" id="{A244D96B-70D2-95AE-B50A-78D7F9D6784C}"/>
              </a:ext>
            </a:extLst>
          </p:cNvPr>
          <p:cNvCxnSpPr>
            <a:stCxn id="3" idx="3"/>
            <a:endCxn id="13" idx="2"/>
          </p:cNvCxnSpPr>
          <p:nvPr/>
        </p:nvCxnSpPr>
        <p:spPr>
          <a:xfrm>
            <a:off x="5943601" y="3240708"/>
            <a:ext cx="405853" cy="1083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a:extLst>
              <a:ext uri="{FF2B5EF4-FFF2-40B4-BE49-F238E27FC236}">
                <a16:creationId xmlns:a16="http://schemas.microsoft.com/office/drawing/2014/main" id="{FF50C209-BB6C-A4A9-B4B3-15C94E249299}"/>
              </a:ext>
            </a:extLst>
          </p:cNvPr>
          <p:cNvCxnSpPr>
            <a:stCxn id="3" idx="3"/>
            <a:endCxn id="12" idx="2"/>
          </p:cNvCxnSpPr>
          <p:nvPr/>
        </p:nvCxnSpPr>
        <p:spPr>
          <a:xfrm>
            <a:off x="5943601" y="3240708"/>
            <a:ext cx="523458" cy="223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Tiesioji jungtis 23">
            <a:extLst>
              <a:ext uri="{FF2B5EF4-FFF2-40B4-BE49-F238E27FC236}">
                <a16:creationId xmlns:a16="http://schemas.microsoft.com/office/drawing/2014/main" id="{745399FE-FAE7-7839-09F8-3C20941D2A19}"/>
              </a:ext>
            </a:extLst>
          </p:cNvPr>
          <p:cNvCxnSpPr>
            <a:stCxn id="5" idx="4"/>
            <a:endCxn id="10" idx="0"/>
          </p:cNvCxnSpPr>
          <p:nvPr/>
        </p:nvCxnSpPr>
        <p:spPr>
          <a:xfrm>
            <a:off x="7633249" y="1366024"/>
            <a:ext cx="1" cy="332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Tiesioji jungtis 25">
            <a:extLst>
              <a:ext uri="{FF2B5EF4-FFF2-40B4-BE49-F238E27FC236}">
                <a16:creationId xmlns:a16="http://schemas.microsoft.com/office/drawing/2014/main" id="{6A796EB7-BC9F-6171-360E-AD748BAACF23}"/>
              </a:ext>
            </a:extLst>
          </p:cNvPr>
          <p:cNvCxnSpPr>
            <a:stCxn id="10" idx="4"/>
            <a:endCxn id="11" idx="0"/>
          </p:cNvCxnSpPr>
          <p:nvPr/>
        </p:nvCxnSpPr>
        <p:spPr>
          <a:xfrm>
            <a:off x="7633250" y="2533866"/>
            <a:ext cx="1" cy="332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Tiesioji jungtis 27">
            <a:extLst>
              <a:ext uri="{FF2B5EF4-FFF2-40B4-BE49-F238E27FC236}">
                <a16:creationId xmlns:a16="http://schemas.microsoft.com/office/drawing/2014/main" id="{C0CE7964-EFC5-D79D-639B-13405349FE59}"/>
              </a:ext>
            </a:extLst>
          </p:cNvPr>
          <p:cNvCxnSpPr>
            <a:stCxn id="11" idx="4"/>
            <a:endCxn id="13" idx="0"/>
          </p:cNvCxnSpPr>
          <p:nvPr/>
        </p:nvCxnSpPr>
        <p:spPr>
          <a:xfrm>
            <a:off x="7633251" y="3565327"/>
            <a:ext cx="4146" cy="348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Tiesioji jungtis 29">
            <a:extLst>
              <a:ext uri="{FF2B5EF4-FFF2-40B4-BE49-F238E27FC236}">
                <a16:creationId xmlns:a16="http://schemas.microsoft.com/office/drawing/2014/main" id="{709DCDCA-785A-D31C-9498-2E130E0184FF}"/>
              </a:ext>
            </a:extLst>
          </p:cNvPr>
          <p:cNvCxnSpPr>
            <a:stCxn id="13" idx="4"/>
          </p:cNvCxnSpPr>
          <p:nvPr/>
        </p:nvCxnSpPr>
        <p:spPr>
          <a:xfrm flipH="1">
            <a:off x="7633249" y="4734643"/>
            <a:ext cx="4148" cy="332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Tiesioji rodyklės jungtis 31">
            <a:extLst>
              <a:ext uri="{FF2B5EF4-FFF2-40B4-BE49-F238E27FC236}">
                <a16:creationId xmlns:a16="http://schemas.microsoft.com/office/drawing/2014/main" id="{755C5002-4ED1-05E3-B0E4-EF86572270D1}"/>
              </a:ext>
            </a:extLst>
          </p:cNvPr>
          <p:cNvCxnSpPr>
            <a:cxnSpLocks/>
            <a:stCxn id="5" idx="6"/>
            <a:endCxn id="6" idx="2"/>
          </p:cNvCxnSpPr>
          <p:nvPr/>
        </p:nvCxnSpPr>
        <p:spPr>
          <a:xfrm>
            <a:off x="8739805" y="1063620"/>
            <a:ext cx="443951" cy="2177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Tiesioji rodyklės jungtis 34">
            <a:extLst>
              <a:ext uri="{FF2B5EF4-FFF2-40B4-BE49-F238E27FC236}">
                <a16:creationId xmlns:a16="http://schemas.microsoft.com/office/drawing/2014/main" id="{5BE24759-65A8-9BA3-584C-C5AD197D3585}"/>
              </a:ext>
            </a:extLst>
          </p:cNvPr>
          <p:cNvCxnSpPr>
            <a:stCxn id="10" idx="6"/>
            <a:endCxn id="6" idx="2"/>
          </p:cNvCxnSpPr>
          <p:nvPr/>
        </p:nvCxnSpPr>
        <p:spPr>
          <a:xfrm>
            <a:off x="8799441" y="2116423"/>
            <a:ext cx="384315" cy="1124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Tiesioji rodyklės jungtis 36">
            <a:extLst>
              <a:ext uri="{FF2B5EF4-FFF2-40B4-BE49-F238E27FC236}">
                <a16:creationId xmlns:a16="http://schemas.microsoft.com/office/drawing/2014/main" id="{E46FB0AC-C26A-C654-2044-EAF508019816}"/>
              </a:ext>
            </a:extLst>
          </p:cNvPr>
          <p:cNvCxnSpPr>
            <a:stCxn id="11" idx="6"/>
            <a:endCxn id="6" idx="2"/>
          </p:cNvCxnSpPr>
          <p:nvPr/>
        </p:nvCxnSpPr>
        <p:spPr>
          <a:xfrm>
            <a:off x="8799442" y="3216075"/>
            <a:ext cx="384314" cy="24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Tiesioji rodyklės jungtis 38">
            <a:extLst>
              <a:ext uri="{FF2B5EF4-FFF2-40B4-BE49-F238E27FC236}">
                <a16:creationId xmlns:a16="http://schemas.microsoft.com/office/drawing/2014/main" id="{12F07E7E-118A-AD2C-7993-248C843198AA}"/>
              </a:ext>
            </a:extLst>
          </p:cNvPr>
          <p:cNvCxnSpPr>
            <a:stCxn id="13" idx="6"/>
            <a:endCxn id="6" idx="2"/>
          </p:cNvCxnSpPr>
          <p:nvPr/>
        </p:nvCxnSpPr>
        <p:spPr>
          <a:xfrm flipV="1">
            <a:off x="8925340" y="3240707"/>
            <a:ext cx="258416" cy="1083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Tiesioji rodyklės jungtis 40">
            <a:extLst>
              <a:ext uri="{FF2B5EF4-FFF2-40B4-BE49-F238E27FC236}">
                <a16:creationId xmlns:a16="http://schemas.microsoft.com/office/drawing/2014/main" id="{09BC80AB-92E7-41E7-5F54-9AF77DB80AA6}"/>
              </a:ext>
            </a:extLst>
          </p:cNvPr>
          <p:cNvCxnSpPr>
            <a:stCxn id="12" idx="6"/>
            <a:endCxn id="6" idx="2"/>
          </p:cNvCxnSpPr>
          <p:nvPr/>
        </p:nvCxnSpPr>
        <p:spPr>
          <a:xfrm flipV="1">
            <a:off x="8925340" y="3240707"/>
            <a:ext cx="258416" cy="2237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9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B9DE3F-83B2-8822-BF83-30A9C4847019}"/>
              </a:ext>
            </a:extLst>
          </p:cNvPr>
          <p:cNvSpPr>
            <a:spLocks noGrp="1"/>
          </p:cNvSpPr>
          <p:nvPr>
            <p:ph type="body" sz="quarter" idx="12"/>
          </p:nvPr>
        </p:nvSpPr>
        <p:spPr>
          <a:xfrm>
            <a:off x="398245" y="123525"/>
            <a:ext cx="9811820" cy="578840"/>
          </a:xfrm>
        </p:spPr>
        <p:txBody>
          <a:bodyPr/>
          <a:lstStyle/>
          <a:p>
            <a:pPr lvl="0" algn="ctr"/>
            <a:r>
              <a:rPr lang="lt-LT" sz="2000" b="1" dirty="0">
                <a:effectLst/>
                <a:latin typeface="Times New Roman" panose="02020603050405020304" pitchFamily="18" charset="0"/>
                <a:ea typeface="Calibri" panose="020F0502020204030204" pitchFamily="34" charset="0"/>
              </a:rPr>
              <a:t>SPIRALINĖ SLAUGYTOJO KOMPETENCIJŲ, INTEGRUOJANT ĮRODYMAIS GRĮSTOS SLAUGOS MOKYMĄ, UGDYMO SISTEMA </a:t>
            </a:r>
            <a:endParaRPr lang="en-LT" sz="2000" b="1" dirty="0">
              <a:latin typeface="+mn-lt"/>
            </a:endParaRPr>
          </a:p>
        </p:txBody>
      </p:sp>
      <p:pic>
        <p:nvPicPr>
          <p:cNvPr id="3" name="Grafinis elementas 1">
            <a:extLst>
              <a:ext uri="{FF2B5EF4-FFF2-40B4-BE49-F238E27FC236}">
                <a16:creationId xmlns:a16="http://schemas.microsoft.com/office/drawing/2014/main" id="{6ADC5C56-BBE0-9F49-4279-43F8716D739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9890"/>
          <a:stretch/>
        </p:blipFill>
        <p:spPr bwMode="auto">
          <a:xfrm>
            <a:off x="738781" y="1008498"/>
            <a:ext cx="9130748" cy="5699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5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B9DE3F-83B2-8822-BF83-30A9C4847019}"/>
              </a:ext>
            </a:extLst>
          </p:cNvPr>
          <p:cNvSpPr>
            <a:spLocks noGrp="1"/>
          </p:cNvSpPr>
          <p:nvPr>
            <p:ph type="body" sz="quarter" idx="12"/>
          </p:nvPr>
        </p:nvSpPr>
        <p:spPr>
          <a:xfrm>
            <a:off x="861439" y="245166"/>
            <a:ext cx="9588235" cy="847230"/>
          </a:xfrm>
        </p:spPr>
        <p:txBody>
          <a:bodyPr/>
          <a:lstStyle/>
          <a:p>
            <a:pPr algn="ctr"/>
            <a:r>
              <a:rPr lang="lt-LT" sz="3200" b="1" dirty="0">
                <a:latin typeface="+mn-lt"/>
              </a:rPr>
              <a:t>PENKIŲ ŽINGSNIŲ MODELIS</a:t>
            </a:r>
          </a:p>
        </p:txBody>
      </p:sp>
      <p:graphicFrame>
        <p:nvGraphicFramePr>
          <p:cNvPr id="3" name="Diagrama 2">
            <a:extLst>
              <a:ext uri="{FF2B5EF4-FFF2-40B4-BE49-F238E27FC236}">
                <a16:creationId xmlns:a16="http://schemas.microsoft.com/office/drawing/2014/main" id="{484F5513-1F1C-C0A1-8BB2-3EAB71783562}"/>
              </a:ext>
            </a:extLst>
          </p:cNvPr>
          <p:cNvGraphicFramePr/>
          <p:nvPr>
            <p:extLst>
              <p:ext uri="{D42A27DB-BD31-4B8C-83A1-F6EECF244321}">
                <p14:modId xmlns:p14="http://schemas.microsoft.com/office/powerpoint/2010/main" val="4002173366"/>
              </p:ext>
            </p:extLst>
          </p:nvPr>
        </p:nvGraphicFramePr>
        <p:xfrm>
          <a:off x="4664813" y="1133060"/>
          <a:ext cx="8627117" cy="5499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D0645873-BBE0-7E93-1E8B-4B9E3DCD051C}"/>
              </a:ext>
            </a:extLst>
          </p:cNvPr>
          <p:cNvGraphicFramePr/>
          <p:nvPr>
            <p:extLst>
              <p:ext uri="{D42A27DB-BD31-4B8C-83A1-F6EECF244321}">
                <p14:modId xmlns:p14="http://schemas.microsoft.com/office/powerpoint/2010/main" val="2545456939"/>
              </p:ext>
            </p:extLst>
          </p:nvPr>
        </p:nvGraphicFramePr>
        <p:xfrm>
          <a:off x="229704" y="2279374"/>
          <a:ext cx="6051826" cy="4353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5932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1">
            <a:extLst>
              <a:ext uri="{FF2B5EF4-FFF2-40B4-BE49-F238E27FC236}">
                <a16:creationId xmlns:a16="http://schemas.microsoft.com/office/drawing/2014/main" id="{79947C08-30EE-055C-3F89-4669C1739D46}"/>
              </a:ext>
            </a:extLst>
          </p:cNvPr>
          <p:cNvSpPr txBox="1">
            <a:spLocks/>
          </p:cNvSpPr>
          <p:nvPr/>
        </p:nvSpPr>
        <p:spPr>
          <a:xfrm>
            <a:off x="480439" y="1263722"/>
            <a:ext cx="11231122" cy="505488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35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15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35125B6A-3484-4E63-B5B2-756844077DB9}"/>
              </a:ext>
            </a:extLst>
          </p:cNvPr>
          <p:cNvGraphicFramePr/>
          <p:nvPr>
            <p:extLst>
              <p:ext uri="{D42A27DB-BD31-4B8C-83A1-F6EECF244321}">
                <p14:modId xmlns:p14="http://schemas.microsoft.com/office/powerpoint/2010/main" val="2854769157"/>
              </p:ext>
            </p:extLst>
          </p:nvPr>
        </p:nvGraphicFramePr>
        <p:xfrm>
          <a:off x="791111" y="708918"/>
          <a:ext cx="10185114" cy="586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dyklė: dešinėn 5">
            <a:extLst>
              <a:ext uri="{FF2B5EF4-FFF2-40B4-BE49-F238E27FC236}">
                <a16:creationId xmlns:a16="http://schemas.microsoft.com/office/drawing/2014/main" id="{41100144-0442-89FA-1CAC-DDF3F20934E5}"/>
              </a:ext>
            </a:extLst>
          </p:cNvPr>
          <p:cNvSpPr/>
          <p:nvPr/>
        </p:nvSpPr>
        <p:spPr>
          <a:xfrm>
            <a:off x="5445303" y="1962364"/>
            <a:ext cx="893851" cy="657545"/>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odyklė: žemyn 6">
            <a:extLst>
              <a:ext uri="{FF2B5EF4-FFF2-40B4-BE49-F238E27FC236}">
                <a16:creationId xmlns:a16="http://schemas.microsoft.com/office/drawing/2014/main" id="{B9263735-F53A-2764-A9EE-802B3A67EFC1}"/>
              </a:ext>
            </a:extLst>
          </p:cNvPr>
          <p:cNvSpPr/>
          <p:nvPr/>
        </p:nvSpPr>
        <p:spPr>
          <a:xfrm>
            <a:off x="7623425" y="3174714"/>
            <a:ext cx="647271" cy="863029"/>
          </a:xfrm>
          <a:prstGeom prst="down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odyklė: kairėn 7">
            <a:extLst>
              <a:ext uri="{FF2B5EF4-FFF2-40B4-BE49-F238E27FC236}">
                <a16:creationId xmlns:a16="http://schemas.microsoft.com/office/drawing/2014/main" id="{FB49E150-00F3-5134-24BA-B02A849DD464}"/>
              </a:ext>
            </a:extLst>
          </p:cNvPr>
          <p:cNvSpPr/>
          <p:nvPr/>
        </p:nvSpPr>
        <p:spPr>
          <a:xfrm>
            <a:off x="5332288" y="4643919"/>
            <a:ext cx="893851" cy="575353"/>
          </a:xfrm>
          <a:prstGeom prst="lef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05384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B9DE3F-83B2-8822-BF83-30A9C4847019}"/>
              </a:ext>
            </a:extLst>
          </p:cNvPr>
          <p:cNvSpPr>
            <a:spLocks noGrp="1"/>
          </p:cNvSpPr>
          <p:nvPr>
            <p:ph type="body" sz="quarter" idx="12"/>
          </p:nvPr>
        </p:nvSpPr>
        <p:spPr>
          <a:xfrm>
            <a:off x="1148259" y="2358308"/>
            <a:ext cx="9588235" cy="847230"/>
          </a:xfrm>
        </p:spPr>
        <p:txBody>
          <a:bodyPr/>
          <a:lstStyle/>
          <a:p>
            <a:pPr lvl="0" algn="ctr"/>
            <a:r>
              <a:rPr lang="lt-LT" sz="3200" b="1" dirty="0">
                <a:latin typeface="+mn-lt"/>
              </a:rPr>
              <a:t>TYRIMO REZULTATAI, RADINIAI IR IŠVADOS</a:t>
            </a:r>
            <a:endParaRPr lang="en-LT" sz="3200" b="1" dirty="0">
              <a:latin typeface="+mn-lt"/>
            </a:endParaRPr>
          </a:p>
        </p:txBody>
      </p:sp>
    </p:spTree>
    <p:extLst>
      <p:ext uri="{BB962C8B-B14F-4D97-AF65-F5344CB8AC3E}">
        <p14:creationId xmlns:p14="http://schemas.microsoft.com/office/powerpoint/2010/main" val="146578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6B64EB-4D67-FA22-742E-F2D2937318D0}"/>
            </a:ext>
          </a:extLst>
        </p:cNvPr>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a:extLst>
              <a:ext uri="{FF2B5EF4-FFF2-40B4-BE49-F238E27FC236}">
                <a16:creationId xmlns:a16="http://schemas.microsoft.com/office/drawing/2014/main" id="{B1BB65C7-E368-EB3A-EC8B-6689ED2ABD6B}"/>
              </a:ext>
            </a:extLst>
          </p:cNvPr>
          <p:cNvSpPr txBox="1">
            <a:spLocks/>
          </p:cNvSpPr>
          <p:nvPr/>
        </p:nvSpPr>
        <p:spPr>
          <a:xfrm>
            <a:off x="630936" y="639520"/>
            <a:ext cx="3429000" cy="1719072"/>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buFont typeface="Arial" panose="020B0604020202020204" pitchFamily="34" charset="0"/>
              <a:buNone/>
              <a:defRPr sz="35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pPr>
            <a:r>
              <a:rPr lang="en-US" sz="2400" b="1" kern="1200" dirty="0">
                <a:solidFill>
                  <a:schemeClr val="tx1"/>
                </a:solidFill>
                <a:latin typeface="+mj-lt"/>
                <a:ea typeface="+mj-ea"/>
                <a:cs typeface="+mj-cs"/>
              </a:rPr>
              <a:t>VERTINIMO INSTRUMENTAI</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036DB03-A3A6-69BB-51C6-F217C717189A}"/>
              </a:ext>
            </a:extLst>
          </p:cNvPr>
          <p:cNvSpPr>
            <a:spLocks noGrp="1"/>
          </p:cNvSpPr>
          <p:nvPr>
            <p:ph type="body" sz="quarter" idx="12"/>
          </p:nvPr>
        </p:nvSpPr>
        <p:spPr>
          <a:xfrm>
            <a:off x="630936" y="2807208"/>
            <a:ext cx="3429000" cy="3410712"/>
          </a:xfrm>
        </p:spPr>
        <p:txBody>
          <a:bodyPr vert="horz" lIns="91440" tIns="45720" rIns="91440" bIns="45720" rtlCol="0" anchor="t">
            <a:normAutofit/>
          </a:bodyPr>
          <a:lstStyle/>
          <a:p>
            <a:pPr lvl="0" indent="-228600">
              <a:lnSpc>
                <a:spcPct val="90000"/>
              </a:lnSpc>
              <a:spcAft>
                <a:spcPts val="600"/>
              </a:spcAft>
              <a:buFont typeface="Arial" panose="020B0604020202020204" pitchFamily="34" charset="0"/>
              <a:buChar char="•"/>
            </a:pPr>
            <a:r>
              <a:rPr lang="en-US" sz="2200" i="1" kern="1200" dirty="0" err="1">
                <a:effectLst/>
                <a:latin typeface="+mn-lt"/>
                <a:cs typeface="+mn-cs"/>
              </a:rPr>
              <a:t>Studentų</a:t>
            </a:r>
            <a:r>
              <a:rPr lang="en-US" sz="2200" i="1" kern="1200" dirty="0">
                <a:effectLst/>
                <a:latin typeface="+mn-lt"/>
                <a:cs typeface="+mn-cs"/>
              </a:rPr>
              <a:t> </a:t>
            </a:r>
            <a:r>
              <a:rPr lang="en-US" sz="2200" i="1" kern="1200" dirty="0" err="1">
                <a:effectLst/>
                <a:latin typeface="+mn-lt"/>
                <a:cs typeface="+mn-cs"/>
              </a:rPr>
              <a:t>įrodymais</a:t>
            </a:r>
            <a:r>
              <a:rPr lang="en-US" sz="2200" i="1" kern="1200" dirty="0">
                <a:effectLst/>
                <a:latin typeface="+mn-lt"/>
                <a:cs typeface="+mn-cs"/>
              </a:rPr>
              <a:t> </a:t>
            </a:r>
            <a:r>
              <a:rPr lang="en-US" sz="2200" i="1" kern="1200" dirty="0" err="1">
                <a:effectLst/>
                <a:latin typeface="+mn-lt"/>
                <a:cs typeface="+mn-cs"/>
              </a:rPr>
              <a:t>grįstos</a:t>
            </a:r>
            <a:r>
              <a:rPr lang="en-US" sz="2200" i="1" kern="1200" dirty="0">
                <a:effectLst/>
                <a:latin typeface="+mn-lt"/>
                <a:cs typeface="+mn-cs"/>
              </a:rPr>
              <a:t> </a:t>
            </a:r>
            <a:r>
              <a:rPr lang="en-US" sz="2200" i="1" kern="1200" dirty="0" err="1">
                <a:effectLst/>
                <a:latin typeface="+mn-lt"/>
                <a:cs typeface="+mn-cs"/>
              </a:rPr>
              <a:t>praktikos</a:t>
            </a:r>
            <a:r>
              <a:rPr lang="en-US" sz="2200" i="1" kern="1200" dirty="0">
                <a:effectLst/>
                <a:latin typeface="+mn-lt"/>
                <a:cs typeface="+mn-cs"/>
              </a:rPr>
              <a:t> </a:t>
            </a:r>
            <a:r>
              <a:rPr lang="en-US" sz="2200" i="1" kern="1200" dirty="0" err="1">
                <a:effectLst/>
                <a:latin typeface="+mn-lt"/>
                <a:cs typeface="+mn-cs"/>
              </a:rPr>
              <a:t>klausimynas</a:t>
            </a:r>
            <a:r>
              <a:rPr lang="en-US" sz="2200" kern="1200" dirty="0">
                <a:effectLst/>
                <a:latin typeface="+mn-lt"/>
                <a:cs typeface="+mn-cs"/>
              </a:rPr>
              <a:t> </a:t>
            </a:r>
            <a:r>
              <a:rPr lang="en-US" sz="2200" i="1" kern="1200" dirty="0">
                <a:effectLst/>
                <a:latin typeface="+mn-lt"/>
                <a:cs typeface="+mn-cs"/>
              </a:rPr>
              <a:t>(S-EBPQ) </a:t>
            </a:r>
          </a:p>
          <a:p>
            <a:pPr lvl="0" indent="-228600">
              <a:lnSpc>
                <a:spcPct val="90000"/>
              </a:lnSpc>
              <a:spcAft>
                <a:spcPts val="600"/>
              </a:spcAft>
              <a:buFont typeface="Arial" panose="020B0604020202020204" pitchFamily="34" charset="0"/>
              <a:buChar char="•"/>
            </a:pPr>
            <a:r>
              <a:rPr lang="en-US" sz="2200" i="1" kern="1200" dirty="0" err="1">
                <a:effectLst/>
                <a:latin typeface="+mn-lt"/>
                <a:cs typeface="+mn-cs"/>
              </a:rPr>
              <a:t>Dėstytojų</a:t>
            </a:r>
            <a:r>
              <a:rPr lang="en-US" sz="2200" i="1" kern="1200" dirty="0">
                <a:effectLst/>
                <a:latin typeface="+mn-lt"/>
                <a:cs typeface="+mn-cs"/>
              </a:rPr>
              <a:t> </a:t>
            </a:r>
            <a:r>
              <a:rPr lang="en-US" sz="2200" i="1" kern="1200" dirty="0" err="1">
                <a:effectLst/>
                <a:latin typeface="+mn-lt"/>
                <a:cs typeface="+mn-cs"/>
              </a:rPr>
              <a:t>įrodymais</a:t>
            </a:r>
            <a:r>
              <a:rPr lang="en-US" sz="2200" i="1" kern="1200" dirty="0">
                <a:effectLst/>
                <a:latin typeface="+mn-lt"/>
                <a:cs typeface="+mn-cs"/>
              </a:rPr>
              <a:t> </a:t>
            </a:r>
            <a:r>
              <a:rPr lang="en-US" sz="2200" i="1" kern="1200" dirty="0" err="1">
                <a:effectLst/>
                <a:latin typeface="+mn-lt"/>
                <a:cs typeface="+mn-cs"/>
              </a:rPr>
              <a:t>grįstos</a:t>
            </a:r>
            <a:r>
              <a:rPr lang="en-US" sz="2200" i="1" kern="1200" dirty="0">
                <a:effectLst/>
                <a:latin typeface="+mn-lt"/>
                <a:cs typeface="+mn-cs"/>
              </a:rPr>
              <a:t> </a:t>
            </a:r>
            <a:r>
              <a:rPr lang="en-US" sz="2200" i="1" kern="1200" dirty="0" err="1">
                <a:effectLst/>
                <a:latin typeface="+mn-lt"/>
                <a:cs typeface="+mn-cs"/>
              </a:rPr>
              <a:t>praktikos</a:t>
            </a:r>
            <a:r>
              <a:rPr lang="en-US" sz="2200" i="1" kern="1200" dirty="0">
                <a:effectLst/>
                <a:latin typeface="+mn-lt"/>
                <a:cs typeface="+mn-cs"/>
              </a:rPr>
              <a:t> </a:t>
            </a:r>
            <a:r>
              <a:rPr lang="en-US" sz="2200" i="1" kern="1200" dirty="0" err="1">
                <a:effectLst/>
                <a:latin typeface="+mn-lt"/>
                <a:cs typeface="+mn-cs"/>
              </a:rPr>
              <a:t>klausimynas</a:t>
            </a:r>
            <a:r>
              <a:rPr lang="en-US" sz="2200" i="1" kern="1200" dirty="0">
                <a:effectLst/>
                <a:latin typeface="+mn-lt"/>
                <a:cs typeface="+mn-cs"/>
              </a:rPr>
              <a:t> (T-EBPQ)</a:t>
            </a:r>
            <a:r>
              <a:rPr lang="en-US" sz="2200" kern="1200" dirty="0">
                <a:effectLst/>
                <a:latin typeface="+mn-lt"/>
                <a:cs typeface="+mn-cs"/>
              </a:rPr>
              <a:t>.</a:t>
            </a:r>
            <a:endParaRPr lang="en-US" sz="2200" b="1" kern="1200" dirty="0">
              <a:latin typeface="+mn-lt"/>
              <a:cs typeface="+mn-cs"/>
            </a:endParaRPr>
          </a:p>
        </p:txBody>
      </p:sp>
      <p:pic>
        <p:nvPicPr>
          <p:cNvPr id="5" name="Paveikslėlis 4" descr="Paveikslėlis, kuriame yra tekstas, programinė įranga, Tinklalapis, Interneto svetainė&#10;&#10;Automatiškai sugeneruotas aprašymas">
            <a:extLst>
              <a:ext uri="{FF2B5EF4-FFF2-40B4-BE49-F238E27FC236}">
                <a16:creationId xmlns:a16="http://schemas.microsoft.com/office/drawing/2014/main" id="{A2B1A233-8262-7F79-8D47-19D1656565C5}"/>
              </a:ext>
            </a:extLst>
          </p:cNvPr>
          <p:cNvPicPr>
            <a:picLocks noChangeAspect="1"/>
          </p:cNvPicPr>
          <p:nvPr/>
        </p:nvPicPr>
        <p:blipFill>
          <a:blip r:embed="rId3"/>
          <a:stretch>
            <a:fillRect/>
          </a:stretch>
        </p:blipFill>
        <p:spPr>
          <a:xfrm>
            <a:off x="4654296" y="1711699"/>
            <a:ext cx="6903720" cy="3434601"/>
          </a:xfrm>
          <a:prstGeom prst="rect">
            <a:avLst/>
          </a:prstGeom>
        </p:spPr>
      </p:pic>
      <p:sp>
        <p:nvSpPr>
          <p:cNvPr id="7" name="TextBox 6">
            <a:extLst>
              <a:ext uri="{FF2B5EF4-FFF2-40B4-BE49-F238E27FC236}">
                <a16:creationId xmlns:a16="http://schemas.microsoft.com/office/drawing/2014/main" id="{D309A839-6DCC-8B84-7E56-D9756EECDBC7}"/>
              </a:ext>
            </a:extLst>
          </p:cNvPr>
          <p:cNvSpPr txBox="1"/>
          <p:nvPr/>
        </p:nvSpPr>
        <p:spPr>
          <a:xfrm>
            <a:off x="5281914" y="5817484"/>
            <a:ext cx="6096000" cy="369332"/>
          </a:xfrm>
          <a:prstGeom prst="rect">
            <a:avLst/>
          </a:prstGeom>
          <a:noFill/>
        </p:spPr>
        <p:txBody>
          <a:bodyPr wrap="square">
            <a:spAutoFit/>
          </a:bodyPr>
          <a:lstStyle/>
          <a:p>
            <a:r>
              <a:rPr lang="en-GB" dirty="0"/>
              <a:t>https://ebpq.co.uk/</a:t>
            </a:r>
          </a:p>
        </p:txBody>
      </p:sp>
    </p:spTree>
    <p:extLst>
      <p:ext uri="{BB962C8B-B14F-4D97-AF65-F5344CB8AC3E}">
        <p14:creationId xmlns:p14="http://schemas.microsoft.com/office/powerpoint/2010/main" val="104229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B33D8D-16FE-83F7-E50F-FC5340DFDD90}"/>
              </a:ext>
            </a:extLst>
          </p:cNvPr>
          <p:cNvSpPr>
            <a:spLocks noGrp="1"/>
          </p:cNvSpPr>
          <p:nvPr>
            <p:ph type="body" sz="quarter" idx="13"/>
          </p:nvPr>
        </p:nvSpPr>
        <p:spPr>
          <a:xfrm>
            <a:off x="-306354" y="207996"/>
            <a:ext cx="11252649" cy="416103"/>
          </a:xfrm>
        </p:spPr>
        <p:txBody>
          <a:bodyPr/>
          <a:lstStyle/>
          <a:p>
            <a:pPr indent="540385" algn="ctr">
              <a:lnSpc>
                <a:spcPct val="115000"/>
              </a:lnSpc>
              <a:spcAft>
                <a:spcPts val="1000"/>
              </a:spcAft>
            </a:pPr>
            <a:r>
              <a:rPr lang="lt-LT" sz="2000" b="1" dirty="0">
                <a:effectLst/>
                <a:latin typeface="Times New Roman" panose="02020603050405020304" pitchFamily="18" charset="0"/>
                <a:ea typeface="Times New Roman" panose="02020603050405020304" pitchFamily="18" charset="0"/>
                <a:cs typeface="Times New Roman" panose="02020603050405020304" pitchFamily="18" charset="0"/>
              </a:rPr>
              <a:t>STUDENTŲ POŽIŪRIO Į ĮRODYMAIS GRĮSTĄ PRAKTIKĄ VERTINIMAS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2">
            <a:extLst>
              <a:ext uri="{FF2B5EF4-FFF2-40B4-BE49-F238E27FC236}">
                <a16:creationId xmlns:a16="http://schemas.microsoft.com/office/drawing/2014/main" id="{48456694-49A0-4C38-3A6E-9B627B3F0CF3}"/>
              </a:ext>
            </a:extLst>
          </p:cNvPr>
          <p:cNvSpPr txBox="1">
            <a:spLocks/>
          </p:cNvSpPr>
          <p:nvPr/>
        </p:nvSpPr>
        <p:spPr>
          <a:xfrm>
            <a:off x="469675" y="5401695"/>
            <a:ext cx="11252649" cy="416103"/>
          </a:xfrm>
          <a:prstGeom prst="rect">
            <a:avLst/>
          </a:prstGeom>
        </p:spPr>
        <p:txBody>
          <a:bodyPr vert="horz" lIns="91440" tIns="45720" rIns="91440" bIns="45720" rtlCol="0">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kern="1200" spc="20" baseline="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40385" algn="just">
              <a:lnSpc>
                <a:spcPct val="100000"/>
              </a:lnSpc>
            </a:pPr>
            <a:r>
              <a:rPr lang="lt-LT" sz="1800" i="1" dirty="0">
                <a:effectLst/>
                <a:latin typeface="+mn-lt"/>
                <a:ea typeface="Calibri" panose="020F0502020204030204" pitchFamily="34" charset="0"/>
                <a:cs typeface="Times New Roman" panose="02020603050405020304" pitchFamily="18" charset="0"/>
              </a:rPr>
              <a:t>* p</a:t>
            </a:r>
            <a:r>
              <a:rPr lang="en-GB" sz="1800" i="1" dirty="0">
                <a:effectLst/>
                <a:latin typeface="+mn-lt"/>
                <a:ea typeface="Calibri" panose="020F0502020204030204" pitchFamily="34" charset="0"/>
                <a:cs typeface="Times New Roman" panose="02020603050405020304" pitchFamily="18" charset="0"/>
              </a:rPr>
              <a:t>=0,00, </a:t>
            </a:r>
            <a:r>
              <a:rPr lang="lt-LT" sz="1800" i="1" dirty="0">
                <a:effectLst/>
                <a:latin typeface="+mn-lt"/>
                <a:ea typeface="Calibri" panose="020F0502020204030204" pitchFamily="34" charset="0"/>
                <a:cs typeface="Times New Roman" panose="02020603050405020304" pitchFamily="18" charset="0"/>
              </a:rPr>
              <a:t>statistiškai reikšmingas skirtumas </a:t>
            </a:r>
            <a:endParaRPr lang="en-GB" sz="1800" dirty="0">
              <a:effectLst/>
              <a:latin typeface="+mn-lt"/>
              <a:ea typeface="Calibri" panose="020F0502020204030204" pitchFamily="34" charset="0"/>
              <a:cs typeface="Times New Roman" panose="02020603050405020304" pitchFamily="18" charset="0"/>
            </a:endParaRPr>
          </a:p>
          <a:p>
            <a:pPr indent="540385" algn="just">
              <a:lnSpc>
                <a:spcPct val="100000"/>
              </a:lnSpc>
            </a:pPr>
            <a:r>
              <a:rPr lang="lt-LT" sz="1800" i="1" dirty="0">
                <a:effectLst/>
                <a:latin typeface="+mn-lt"/>
                <a:ea typeface="Calibri" panose="020F0502020204030204" pitchFamily="34" charset="0"/>
                <a:cs typeface="Times New Roman" panose="02020603050405020304" pitchFamily="18" charset="0"/>
              </a:rPr>
              <a:t>**p</a:t>
            </a:r>
            <a:r>
              <a:rPr lang="en-GB" sz="1800" i="1" dirty="0">
                <a:effectLst/>
                <a:latin typeface="+mn-lt"/>
                <a:ea typeface="Calibri" panose="020F0502020204030204" pitchFamily="34" charset="0"/>
                <a:cs typeface="Times New Roman" panose="02020603050405020304" pitchFamily="18" charset="0"/>
              </a:rPr>
              <a:t>=0,02, </a:t>
            </a:r>
            <a:r>
              <a:rPr lang="en-GB" sz="1800" i="1" dirty="0" err="1">
                <a:effectLst/>
                <a:latin typeface="+mn-lt"/>
                <a:ea typeface="Calibri" panose="020F0502020204030204" pitchFamily="34" charset="0"/>
                <a:cs typeface="Times New Roman" panose="02020603050405020304" pitchFamily="18" charset="0"/>
              </a:rPr>
              <a:t>statistiškai</a:t>
            </a:r>
            <a:r>
              <a:rPr lang="en-GB" sz="1800" i="1" dirty="0">
                <a:effectLst/>
                <a:latin typeface="+mn-lt"/>
                <a:ea typeface="Calibri" panose="020F0502020204030204" pitchFamily="34" charset="0"/>
                <a:cs typeface="Times New Roman" panose="02020603050405020304" pitchFamily="18" charset="0"/>
              </a:rPr>
              <a:t> </a:t>
            </a:r>
            <a:r>
              <a:rPr lang="en-GB" sz="1800" i="1" dirty="0" err="1">
                <a:effectLst/>
                <a:latin typeface="+mn-lt"/>
                <a:ea typeface="Calibri" panose="020F0502020204030204" pitchFamily="34" charset="0"/>
                <a:cs typeface="Times New Roman" panose="02020603050405020304" pitchFamily="18" charset="0"/>
              </a:rPr>
              <a:t>reikšmingas</a:t>
            </a:r>
            <a:r>
              <a:rPr lang="en-GB" sz="1800" i="1" dirty="0">
                <a:effectLst/>
                <a:latin typeface="+mn-lt"/>
                <a:ea typeface="Calibri" panose="020F0502020204030204" pitchFamily="34" charset="0"/>
                <a:cs typeface="Times New Roman" panose="02020603050405020304" pitchFamily="18" charset="0"/>
              </a:rPr>
              <a:t> </a:t>
            </a:r>
            <a:r>
              <a:rPr lang="en-GB" sz="1800" i="1" dirty="0" err="1">
                <a:effectLst/>
                <a:latin typeface="+mn-lt"/>
                <a:ea typeface="Calibri" panose="020F0502020204030204" pitchFamily="34" charset="0"/>
                <a:cs typeface="Times New Roman" panose="02020603050405020304" pitchFamily="18" charset="0"/>
              </a:rPr>
              <a:t>skirtumas</a:t>
            </a:r>
            <a:endParaRPr lang="en-GB" sz="1800" dirty="0">
              <a:effectLst/>
              <a:latin typeface="+mn-lt"/>
              <a:ea typeface="Calibri" panose="020F0502020204030204" pitchFamily="34" charset="0"/>
              <a:cs typeface="Times New Roman" panose="02020603050405020304" pitchFamily="18" charset="0"/>
            </a:endParaRPr>
          </a:p>
          <a:p>
            <a:r>
              <a:rPr lang="en-GB" dirty="0"/>
              <a:t>.</a:t>
            </a:r>
          </a:p>
        </p:txBody>
      </p:sp>
      <p:graphicFrame>
        <p:nvGraphicFramePr>
          <p:cNvPr id="6" name="Turinio vietos rezervavimo ženklas 5">
            <a:extLst>
              <a:ext uri="{FF2B5EF4-FFF2-40B4-BE49-F238E27FC236}">
                <a16:creationId xmlns:a16="http://schemas.microsoft.com/office/drawing/2014/main" id="{600B68B3-4A50-3582-A60B-5D50C0DED6A0}"/>
              </a:ext>
            </a:extLst>
          </p:cNvPr>
          <p:cNvGraphicFramePr>
            <a:graphicFrameLocks noGrp="1"/>
          </p:cNvGraphicFramePr>
          <p:nvPr>
            <p:ph sz="quarter" idx="14"/>
            <p:extLst>
              <p:ext uri="{D42A27DB-BD31-4B8C-83A1-F6EECF244321}">
                <p14:modId xmlns:p14="http://schemas.microsoft.com/office/powerpoint/2010/main" val="1503981527"/>
              </p:ext>
            </p:extLst>
          </p:nvPr>
        </p:nvGraphicFramePr>
        <p:xfrm>
          <a:off x="739739" y="1040202"/>
          <a:ext cx="10582382" cy="4361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82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B33D8D-16FE-83F7-E50F-FC5340DFDD90}"/>
              </a:ext>
            </a:extLst>
          </p:cNvPr>
          <p:cNvSpPr>
            <a:spLocks noGrp="1"/>
          </p:cNvSpPr>
          <p:nvPr>
            <p:ph type="body" sz="quarter" idx="13"/>
          </p:nvPr>
        </p:nvSpPr>
        <p:spPr>
          <a:xfrm>
            <a:off x="443399" y="297567"/>
            <a:ext cx="11252649" cy="416103"/>
          </a:xfrm>
        </p:spPr>
        <p:txBody>
          <a:bodyPr/>
          <a:lstStyle/>
          <a:p>
            <a:pPr indent="540385" algn="ctr">
              <a:lnSpc>
                <a:spcPct val="115000"/>
              </a:lnSpc>
              <a:spcAft>
                <a:spcPts val="1000"/>
              </a:spcAft>
            </a:pPr>
            <a:r>
              <a:rPr lang="lt-LT" sz="2000" b="1" dirty="0">
                <a:latin typeface="Times New Roman" panose="02020603050405020304" pitchFamily="18" charset="0"/>
                <a:cs typeface="Times New Roman" panose="02020603050405020304" pitchFamily="18" charset="0"/>
              </a:rPr>
              <a:t>DĖSTYTOJŲ POŽIŪRIO Į ĮRODYMAIS GRĮSTĄ PRAKTIKĄ VERTINIMAS</a:t>
            </a:r>
            <a:endParaRPr lang="en-GB" sz="2000" b="1" dirty="0">
              <a:latin typeface="Times New Roman" panose="02020603050405020304" pitchFamily="18" charset="0"/>
              <a:cs typeface="Times New Roman" panose="02020603050405020304" pitchFamily="18" charset="0"/>
            </a:endParaRPr>
          </a:p>
        </p:txBody>
      </p:sp>
      <p:graphicFrame>
        <p:nvGraphicFramePr>
          <p:cNvPr id="7" name="Turinio vietos rezervavimo ženklas 6">
            <a:extLst>
              <a:ext uri="{FF2B5EF4-FFF2-40B4-BE49-F238E27FC236}">
                <a16:creationId xmlns:a16="http://schemas.microsoft.com/office/drawing/2014/main" id="{B4763C5F-8C71-360B-C21C-C960696FBB24}"/>
              </a:ext>
            </a:extLst>
          </p:cNvPr>
          <p:cNvGraphicFramePr>
            <a:graphicFrameLocks noGrp="1"/>
          </p:cNvGraphicFramePr>
          <p:nvPr>
            <p:ph sz="quarter" idx="14"/>
            <p:extLst>
              <p:ext uri="{D42A27DB-BD31-4B8C-83A1-F6EECF244321}">
                <p14:modId xmlns:p14="http://schemas.microsoft.com/office/powerpoint/2010/main" val="3631016019"/>
              </p:ext>
            </p:extLst>
          </p:nvPr>
        </p:nvGraphicFramePr>
        <p:xfrm>
          <a:off x="147145" y="924910"/>
          <a:ext cx="11845158" cy="4761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094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RU">
      <a:dk1>
        <a:srgbClr val="000000"/>
      </a:dk1>
      <a:lt1>
        <a:srgbClr val="FFFFFF"/>
      </a:lt1>
      <a:dk2>
        <a:srgbClr val="FF6432"/>
      </a:dk2>
      <a:lt2>
        <a:srgbClr val="FFFFFF"/>
      </a:lt2>
      <a:accent1>
        <a:srgbClr val="877DD7"/>
      </a:accent1>
      <a:accent2>
        <a:srgbClr val="FAAA37"/>
      </a:accent2>
      <a:accent3>
        <a:srgbClr val="FF6432"/>
      </a:accent3>
      <a:accent4>
        <a:srgbClr val="788255"/>
      </a:accent4>
      <a:accent5>
        <a:srgbClr val="FFB396"/>
      </a:accent5>
      <a:accent6>
        <a:srgbClr val="FFD7CD"/>
      </a:accent6>
      <a:hlink>
        <a:srgbClr val="FFFFFF"/>
      </a:hlink>
      <a:folHlink>
        <a:srgbClr val="FF643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1622</Words>
  <Application>Microsoft Office PowerPoint</Application>
  <PresentationFormat>Plačiaekranė</PresentationFormat>
  <Paragraphs>106</Paragraphs>
  <Slides>12</Slides>
  <Notes>10</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12</vt:i4>
      </vt:variant>
    </vt:vector>
  </HeadingPairs>
  <TitlesOfParts>
    <vt:vector size="19" baseType="lpstr">
      <vt:lpstr>Aptos</vt:lpstr>
      <vt:lpstr>Arial</vt:lpstr>
      <vt:lpstr>Arial MT</vt:lpstr>
      <vt:lpstr>Calibri</vt:lpstr>
      <vt:lpstr>Monaco</vt:lpstr>
      <vt:lpstr>Times New Roman</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Ignas Andstudio</dc:creator>
  <cp:lastModifiedBy>Danguolė Šakalytė</cp:lastModifiedBy>
  <cp:revision>79</cp:revision>
  <dcterms:created xsi:type="dcterms:W3CDTF">2022-06-03T08:17:59Z</dcterms:created>
  <dcterms:modified xsi:type="dcterms:W3CDTF">2025-01-24T07:10:03Z</dcterms:modified>
</cp:coreProperties>
</file>