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65" r:id="rId2"/>
    <p:sldId id="256" r:id="rId3"/>
    <p:sldId id="363" r:id="rId4"/>
    <p:sldId id="266" r:id="rId5"/>
    <p:sldId id="341" r:id="rId6"/>
    <p:sldId id="361" r:id="rId7"/>
    <p:sldId id="357" r:id="rId8"/>
    <p:sldId id="358" r:id="rId9"/>
    <p:sldId id="360" r:id="rId10"/>
    <p:sldId id="343" r:id="rId11"/>
    <p:sldId id="347" r:id="rId12"/>
    <p:sldId id="351" r:id="rId13"/>
    <p:sldId id="364" r:id="rId14"/>
    <p:sldId id="349" r:id="rId15"/>
    <p:sldId id="352" r:id="rId16"/>
    <p:sldId id="348" r:id="rId17"/>
    <p:sldId id="350" r:id="rId18"/>
    <p:sldId id="290" r:id="rId19"/>
  </p:sldIdLst>
  <p:sldSz cx="12192000" cy="6858000"/>
  <p:notesSz cx="6858000" cy="9144000"/>
  <p:defaultTextStyle>
    <a:defPPr>
      <a:defRPr lang="en-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2F6196-B8FF-A545-96CE-666A774971AE}" v="165" dt="2025-01-20T09:05:29.5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1"/>
    <p:restoredTop sz="73946"/>
  </p:normalViewPr>
  <p:slideViewPr>
    <p:cSldViewPr snapToGrid="0">
      <p:cViewPr varScale="1">
        <p:scale>
          <a:sx n="69" d="100"/>
          <a:sy n="69" d="100"/>
        </p:scale>
        <p:origin x="2336" y="488"/>
      </p:cViewPr>
      <p:guideLst/>
    </p:cSldViewPr>
  </p:slideViewPr>
  <p:notesTextViewPr>
    <p:cViewPr>
      <p:scale>
        <a:sx n="1" d="1"/>
        <a:sy n="1" d="1"/>
      </p:scale>
      <p:origin x="0" y="-1072"/>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olis Kubilevičius" userId="a0714c22310bd2c1" providerId="LiveId" clId="{992F6196-B8FF-A545-96CE-666A774971AE}"/>
    <pc:docChg chg="undo custSel delSld modSld">
      <pc:chgData name="Karolis Kubilevičius" userId="a0714c22310bd2c1" providerId="LiveId" clId="{992F6196-B8FF-A545-96CE-666A774971AE}" dt="2025-01-22T07:00:52.717" v="2644" actId="20577"/>
      <pc:docMkLst>
        <pc:docMk/>
      </pc:docMkLst>
      <pc:sldChg chg="addSp delSp modSp mod setBg addAnim delAnim modNotesTx">
        <pc:chgData name="Karolis Kubilevičius" userId="a0714c22310bd2c1" providerId="LiveId" clId="{992F6196-B8FF-A545-96CE-666A774971AE}" dt="2025-01-21T06:27:35.892" v="270" actId="20577"/>
        <pc:sldMkLst>
          <pc:docMk/>
          <pc:sldMk cId="917209156" sldId="256"/>
        </pc:sldMkLst>
        <pc:spChg chg="mod">
          <ac:chgData name="Karolis Kubilevičius" userId="a0714c22310bd2c1" providerId="LiveId" clId="{992F6196-B8FF-A545-96CE-666A774971AE}" dt="2025-01-15T05:53:24.318" v="213" actId="27636"/>
          <ac:spMkLst>
            <pc:docMk/>
            <pc:sldMk cId="917209156" sldId="256"/>
            <ac:spMk id="3" creationId="{77104DD9-EF3A-3CBB-2827-275C53110CD3}"/>
          </ac:spMkLst>
        </pc:spChg>
      </pc:sldChg>
      <pc:sldChg chg="modSp mod modNotesTx">
        <pc:chgData name="Karolis Kubilevičius" userId="a0714c22310bd2c1" providerId="LiveId" clId="{992F6196-B8FF-A545-96CE-666A774971AE}" dt="2025-01-21T06:47:35.222" v="384" actId="20577"/>
        <pc:sldMkLst>
          <pc:docMk/>
          <pc:sldMk cId="1912165159" sldId="266"/>
        </pc:sldMkLst>
        <pc:spChg chg="mod">
          <ac:chgData name="Karolis Kubilevičius" userId="a0714c22310bd2c1" providerId="LiveId" clId="{992F6196-B8FF-A545-96CE-666A774971AE}" dt="2025-01-15T05:52:53.747" v="198" actId="1076"/>
          <ac:spMkLst>
            <pc:docMk/>
            <pc:sldMk cId="1912165159" sldId="266"/>
            <ac:spMk id="3" creationId="{AC1F1874-3170-D1C6-8981-391B7C8B9176}"/>
          </ac:spMkLst>
        </pc:spChg>
      </pc:sldChg>
      <pc:sldChg chg="modSp del mod modNotesTx">
        <pc:chgData name="Karolis Kubilevičius" userId="a0714c22310bd2c1" providerId="LiveId" clId="{992F6196-B8FF-A545-96CE-666A774971AE}" dt="2025-01-15T05:52:32.866" v="191" actId="2696"/>
        <pc:sldMkLst>
          <pc:docMk/>
          <pc:sldMk cId="1142260345" sldId="270"/>
        </pc:sldMkLst>
      </pc:sldChg>
      <pc:sldChg chg="modNotesTx">
        <pc:chgData name="Karolis Kubilevičius" userId="a0714c22310bd2c1" providerId="LiveId" clId="{992F6196-B8FF-A545-96CE-666A774971AE}" dt="2025-01-22T07:00:52.717" v="2644" actId="20577"/>
        <pc:sldMkLst>
          <pc:docMk/>
          <pc:sldMk cId="754582692" sldId="290"/>
        </pc:sldMkLst>
      </pc:sldChg>
      <pc:sldChg chg="modNotesTx">
        <pc:chgData name="Karolis Kubilevičius" userId="a0714c22310bd2c1" providerId="LiveId" clId="{992F6196-B8FF-A545-96CE-666A774971AE}" dt="2025-01-21T06:47:51.578" v="385" actId="20577"/>
        <pc:sldMkLst>
          <pc:docMk/>
          <pc:sldMk cId="4105198249" sldId="341"/>
        </pc:sldMkLst>
      </pc:sldChg>
      <pc:sldChg chg="modSp mod modNotesTx">
        <pc:chgData name="Karolis Kubilevičius" userId="a0714c22310bd2c1" providerId="LiveId" clId="{992F6196-B8FF-A545-96CE-666A774971AE}" dt="2025-01-21T06:48:21.220" v="387" actId="20577"/>
        <pc:sldMkLst>
          <pc:docMk/>
          <pc:sldMk cId="2270916583" sldId="343"/>
        </pc:sldMkLst>
        <pc:spChg chg="mod">
          <ac:chgData name="Karolis Kubilevičius" userId="a0714c22310bd2c1" providerId="LiveId" clId="{992F6196-B8FF-A545-96CE-666A774971AE}" dt="2025-01-15T05:53:53.202" v="227" actId="20577"/>
          <ac:spMkLst>
            <pc:docMk/>
            <pc:sldMk cId="2270916583" sldId="343"/>
            <ac:spMk id="3" creationId="{8EF35F32-83CA-2F5C-1513-8DDB4453E663}"/>
          </ac:spMkLst>
        </pc:spChg>
      </pc:sldChg>
      <pc:sldChg chg="modSp mod">
        <pc:chgData name="Karolis Kubilevičius" userId="a0714c22310bd2c1" providerId="LiveId" clId="{992F6196-B8FF-A545-96CE-666A774971AE}" dt="2025-01-21T06:39:38.420" v="382" actId="207"/>
        <pc:sldMkLst>
          <pc:docMk/>
          <pc:sldMk cId="2758187437" sldId="347"/>
        </pc:sldMkLst>
        <pc:spChg chg="mod">
          <ac:chgData name="Karolis Kubilevičius" userId="a0714c22310bd2c1" providerId="LiveId" clId="{992F6196-B8FF-A545-96CE-666A774971AE}" dt="2025-01-21T06:39:38.420" v="382" actId="207"/>
          <ac:spMkLst>
            <pc:docMk/>
            <pc:sldMk cId="2758187437" sldId="347"/>
            <ac:spMk id="3" creationId="{BFEE9D7A-1BB1-88FA-298D-D2EA234D4732}"/>
          </ac:spMkLst>
        </pc:spChg>
      </pc:sldChg>
      <pc:sldChg chg="modSp mod modNotesTx">
        <pc:chgData name="Karolis Kubilevičius" userId="a0714c22310bd2c1" providerId="LiveId" clId="{992F6196-B8FF-A545-96CE-666A774971AE}" dt="2025-01-20T09:08:20.263" v="245" actId="207"/>
        <pc:sldMkLst>
          <pc:docMk/>
          <pc:sldMk cId="3604838804" sldId="349"/>
        </pc:sldMkLst>
        <pc:spChg chg="mod">
          <ac:chgData name="Karolis Kubilevičius" userId="a0714c22310bd2c1" providerId="LiveId" clId="{992F6196-B8FF-A545-96CE-666A774971AE}" dt="2025-01-20T09:08:20.263" v="245" actId="207"/>
          <ac:spMkLst>
            <pc:docMk/>
            <pc:sldMk cId="3604838804" sldId="349"/>
            <ac:spMk id="3" creationId="{BEFC1AA2-D5C5-CCC6-9D4E-500B611775E3}"/>
          </ac:spMkLst>
        </pc:spChg>
      </pc:sldChg>
      <pc:sldChg chg="modSp mod">
        <pc:chgData name="Karolis Kubilevičius" userId="a0714c22310bd2c1" providerId="LiveId" clId="{992F6196-B8FF-A545-96CE-666A774971AE}" dt="2025-01-20T09:05:23.750" v="229" actId="1076"/>
        <pc:sldMkLst>
          <pc:docMk/>
          <pc:sldMk cId="177332173" sldId="351"/>
        </pc:sldMkLst>
        <pc:spChg chg="mod">
          <ac:chgData name="Karolis Kubilevičius" userId="a0714c22310bd2c1" providerId="LiveId" clId="{992F6196-B8FF-A545-96CE-666A774971AE}" dt="2025-01-20T09:05:23.750" v="229" actId="1076"/>
          <ac:spMkLst>
            <pc:docMk/>
            <pc:sldMk cId="177332173" sldId="351"/>
            <ac:spMk id="3" creationId="{B097CECC-6F42-DE65-F35F-17569250D816}"/>
          </ac:spMkLst>
        </pc:spChg>
      </pc:sldChg>
      <pc:sldChg chg="modSp mod modNotesTx">
        <pc:chgData name="Karolis Kubilevičius" userId="a0714c22310bd2c1" providerId="LiveId" clId="{992F6196-B8FF-A545-96CE-666A774971AE}" dt="2025-01-22T06:56:55.062" v="2322" actId="2711"/>
        <pc:sldMkLst>
          <pc:docMk/>
          <pc:sldMk cId="2474433115" sldId="357"/>
        </pc:sldMkLst>
        <pc:spChg chg="mod">
          <ac:chgData name="Karolis Kubilevičius" userId="a0714c22310bd2c1" providerId="LiveId" clId="{992F6196-B8FF-A545-96CE-666A774971AE}" dt="2025-01-21T06:37:37.854" v="381" actId="20577"/>
          <ac:spMkLst>
            <pc:docMk/>
            <pc:sldMk cId="2474433115" sldId="357"/>
            <ac:spMk id="3" creationId="{BCE95F2E-CD9B-BDF1-6E6E-01E76A87379F}"/>
          </ac:spMkLst>
        </pc:spChg>
      </pc:sldChg>
      <pc:sldChg chg="modSp mod">
        <pc:chgData name="Karolis Kubilevičius" userId="a0714c22310bd2c1" providerId="LiveId" clId="{992F6196-B8FF-A545-96CE-666A774971AE}" dt="2025-01-15T05:53:46.710" v="225" actId="403"/>
        <pc:sldMkLst>
          <pc:docMk/>
          <pc:sldMk cId="4062914295" sldId="358"/>
        </pc:sldMkLst>
        <pc:spChg chg="mod">
          <ac:chgData name="Karolis Kubilevičius" userId="a0714c22310bd2c1" providerId="LiveId" clId="{992F6196-B8FF-A545-96CE-666A774971AE}" dt="2025-01-15T05:53:46.710" v="225" actId="403"/>
          <ac:spMkLst>
            <pc:docMk/>
            <pc:sldMk cId="4062914295" sldId="358"/>
            <ac:spMk id="3" creationId="{E8AF108A-8BEB-2784-DE60-D097D08966FE}"/>
          </ac:spMkLst>
        </pc:spChg>
      </pc:sldChg>
      <pc:sldChg chg="modSp mod">
        <pc:chgData name="Karolis Kubilevičius" userId="a0714c22310bd2c1" providerId="LiveId" clId="{992F6196-B8FF-A545-96CE-666A774971AE}" dt="2025-01-15T05:50:16.445" v="177" actId="1076"/>
        <pc:sldMkLst>
          <pc:docMk/>
          <pc:sldMk cId="3974751236" sldId="360"/>
        </pc:sldMkLst>
        <pc:spChg chg="mod">
          <ac:chgData name="Karolis Kubilevičius" userId="a0714c22310bd2c1" providerId="LiveId" clId="{992F6196-B8FF-A545-96CE-666A774971AE}" dt="2025-01-15T05:50:16.445" v="177" actId="1076"/>
          <ac:spMkLst>
            <pc:docMk/>
            <pc:sldMk cId="3974751236" sldId="360"/>
            <ac:spMk id="3" creationId="{1CDE1E6C-37E6-4BAF-6C7E-07E04B9D7139}"/>
          </ac:spMkLst>
        </pc:spChg>
      </pc:sldChg>
      <pc:sldChg chg="modNotesTx">
        <pc:chgData name="Karolis Kubilevičius" userId="a0714c22310bd2c1" providerId="LiveId" clId="{992F6196-B8FF-A545-96CE-666A774971AE}" dt="2025-01-21T06:47:59.097" v="386" actId="20577"/>
        <pc:sldMkLst>
          <pc:docMk/>
          <pc:sldMk cId="399331973" sldId="361"/>
        </pc:sldMkLst>
      </pc:sldChg>
      <pc:sldChg chg="del">
        <pc:chgData name="Karolis Kubilevičius" userId="a0714c22310bd2c1" providerId="LiveId" clId="{992F6196-B8FF-A545-96CE-666A774971AE}" dt="2025-01-20T09:07:14.142" v="233" actId="2696"/>
        <pc:sldMkLst>
          <pc:docMk/>
          <pc:sldMk cId="1381581907" sldId="362"/>
        </pc:sldMkLst>
      </pc:sldChg>
      <pc:sldChg chg="modSp mod">
        <pc:chgData name="Karolis Kubilevičius" userId="a0714c22310bd2c1" providerId="LiveId" clId="{992F6196-B8FF-A545-96CE-666A774971AE}" dt="2025-01-22T06:27:19.796" v="402" actId="20577"/>
        <pc:sldMkLst>
          <pc:docMk/>
          <pc:sldMk cId="340000402" sldId="363"/>
        </pc:sldMkLst>
        <pc:spChg chg="mod">
          <ac:chgData name="Karolis Kubilevičius" userId="a0714c22310bd2c1" providerId="LiveId" clId="{992F6196-B8FF-A545-96CE-666A774971AE}" dt="2025-01-22T06:27:19.796" v="402" actId="20577"/>
          <ac:spMkLst>
            <pc:docMk/>
            <pc:sldMk cId="340000402" sldId="363"/>
            <ac:spMk id="3" creationId="{F3726C72-E0BE-259E-C273-004ABC3D0E5A}"/>
          </ac:spMkLst>
        </pc:spChg>
      </pc:sldChg>
      <pc:sldChg chg="addSp delSp modSp mod">
        <pc:chgData name="Karolis Kubilevičius" userId="a0714c22310bd2c1" providerId="LiveId" clId="{992F6196-B8FF-A545-96CE-666A774971AE}" dt="2025-01-21T06:40:54.162" v="383" actId="478"/>
        <pc:sldMkLst>
          <pc:docMk/>
          <pc:sldMk cId="2453821609" sldId="364"/>
        </pc:sldMkLst>
        <pc:spChg chg="del">
          <ac:chgData name="Karolis Kubilevičius" userId="a0714c22310bd2c1" providerId="LiveId" clId="{992F6196-B8FF-A545-96CE-666A774971AE}" dt="2025-01-21T06:40:54.162" v="383" actId="478"/>
          <ac:spMkLst>
            <pc:docMk/>
            <pc:sldMk cId="2453821609" sldId="364"/>
            <ac:spMk id="2" creationId="{9ED768E9-961C-3E37-095F-31DF3A46598F}"/>
          </ac:spMkLst>
        </pc:spChg>
        <pc:picChg chg="add mod">
          <ac:chgData name="Karolis Kubilevičius" userId="a0714c22310bd2c1" providerId="LiveId" clId="{992F6196-B8FF-A545-96CE-666A774971AE}" dt="2025-01-20T09:05:33.361" v="231" actId="14100"/>
          <ac:picMkLst>
            <pc:docMk/>
            <pc:sldMk cId="2453821609" sldId="364"/>
            <ac:picMk id="3" creationId="{E07483D6-B296-7117-6929-DBC9E711AE06}"/>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7A1BDC-ADE9-4BDD-A1BB-128738B35AC3}" type="doc">
      <dgm:prSet loTypeId="urn:microsoft.com/office/officeart/2005/8/layout/hierarchy1" loCatId="hierarchy" qsTypeId="urn:microsoft.com/office/officeart/2005/8/quickstyle/simple1" qsCatId="simple" csTypeId="urn:microsoft.com/office/officeart/2005/8/colors/accent2_2" csCatId="accent2" phldr="1"/>
      <dgm:spPr/>
      <dgm:t>
        <a:bodyPr/>
        <a:lstStyle/>
        <a:p>
          <a:endParaRPr lang="en-US"/>
        </a:p>
      </dgm:t>
    </dgm:pt>
    <dgm:pt modelId="{102E61A0-55D1-446C-9546-BF12DFADDB4F}">
      <dgm:prSet/>
      <dgm:spPr/>
      <dgm:t>
        <a:bodyPr/>
        <a:lstStyle/>
        <a:p>
          <a:pPr algn="just">
            <a:lnSpc>
              <a:spcPct val="150000"/>
            </a:lnSpc>
          </a:pPr>
          <a:r>
            <a:rPr lang="lt-LT" b="1" dirty="0">
              <a:latin typeface="Times New Roman" panose="02020603050405020304" pitchFamily="18" charset="0"/>
              <a:cs typeface="Times New Roman" panose="02020603050405020304" pitchFamily="18" charset="0"/>
            </a:rPr>
            <a:t>Mokiniams/studentams. </a:t>
          </a:r>
        </a:p>
        <a:p>
          <a:pPr algn="just">
            <a:lnSpc>
              <a:spcPct val="150000"/>
            </a:lnSpc>
          </a:pPr>
          <a:r>
            <a:rPr lang="lt-LT" dirty="0">
              <a:latin typeface="Times New Roman" panose="02020603050405020304" pitchFamily="18" charset="0"/>
              <a:cs typeface="Times New Roman" panose="02020603050405020304" pitchFamily="18" charset="0"/>
            </a:rPr>
            <a:t>Skirti laiko savarankiškam mokymuisi, būti pagarbiems pedagogų atžvilgiu. Taip pat, stengtis rodyti iniciatyvą, domėjimąsi naujovėmis, bendrauti su savo srities profesionalais. </a:t>
          </a:r>
          <a:endParaRPr lang="en-US" dirty="0">
            <a:latin typeface="Times New Roman" panose="02020603050405020304" pitchFamily="18" charset="0"/>
            <a:cs typeface="Times New Roman" panose="02020603050405020304" pitchFamily="18" charset="0"/>
          </a:endParaRPr>
        </a:p>
      </dgm:t>
    </dgm:pt>
    <dgm:pt modelId="{F598877C-3142-4051-B597-04363C0A67EC}" type="parTrans" cxnId="{4661E206-3EF9-4B72-884F-5A94F84FA1D3}">
      <dgm:prSet/>
      <dgm:spPr/>
      <dgm:t>
        <a:bodyPr/>
        <a:lstStyle/>
        <a:p>
          <a:endParaRPr lang="en-US"/>
        </a:p>
      </dgm:t>
    </dgm:pt>
    <dgm:pt modelId="{59A65306-9D4B-40BD-9E0E-39E9917FBE14}" type="sibTrans" cxnId="{4661E206-3EF9-4B72-884F-5A94F84FA1D3}">
      <dgm:prSet/>
      <dgm:spPr/>
      <dgm:t>
        <a:bodyPr/>
        <a:lstStyle/>
        <a:p>
          <a:endParaRPr lang="en-US"/>
        </a:p>
      </dgm:t>
    </dgm:pt>
    <dgm:pt modelId="{8CC77F3D-E78F-4A99-B820-B34723A08D54}">
      <dgm:prSet/>
      <dgm:spPr/>
      <dgm:t>
        <a:bodyPr/>
        <a:lstStyle/>
        <a:p>
          <a:pPr algn="just">
            <a:lnSpc>
              <a:spcPct val="150000"/>
            </a:lnSpc>
          </a:pPr>
          <a:r>
            <a:rPr lang="lt-LT" b="1" dirty="0">
              <a:latin typeface="Times New Roman" panose="02020603050405020304" pitchFamily="18" charset="0"/>
              <a:cs typeface="Times New Roman" panose="02020603050405020304" pitchFamily="18" charset="0"/>
            </a:rPr>
            <a:t>Tyrėjams. </a:t>
          </a:r>
        </a:p>
        <a:p>
          <a:pPr algn="just">
            <a:lnSpc>
              <a:spcPct val="150000"/>
            </a:lnSpc>
          </a:pPr>
          <a:r>
            <a:rPr lang="lt-LT" dirty="0">
              <a:latin typeface="Times New Roman" panose="02020603050405020304" pitchFamily="18" charset="0"/>
              <a:cs typeface="Times New Roman" panose="02020603050405020304" pitchFamily="18" charset="0"/>
            </a:rPr>
            <a:t>Skirti daugiau dėmesio moksliniams tyrimams, kurie yra aktualūs muzikos atlikėjų rengime įtraukiant lyderystės stilius. Ši tema muzikos srityje yra nauja, dėl to ją plėtoti yra būtina.</a:t>
          </a:r>
          <a:endParaRPr lang="en-US" dirty="0">
            <a:latin typeface="Times New Roman" panose="02020603050405020304" pitchFamily="18" charset="0"/>
            <a:cs typeface="Times New Roman" panose="02020603050405020304" pitchFamily="18" charset="0"/>
          </a:endParaRPr>
        </a:p>
      </dgm:t>
    </dgm:pt>
    <dgm:pt modelId="{B4F32714-075C-41B6-815D-429178EB8181}" type="parTrans" cxnId="{EFA48A30-74D6-41B4-9163-FDA6BBD08076}">
      <dgm:prSet/>
      <dgm:spPr/>
      <dgm:t>
        <a:bodyPr/>
        <a:lstStyle/>
        <a:p>
          <a:endParaRPr lang="en-US"/>
        </a:p>
      </dgm:t>
    </dgm:pt>
    <dgm:pt modelId="{73451D81-9048-40C8-AD1B-3BAE1A38A72F}" type="sibTrans" cxnId="{EFA48A30-74D6-41B4-9163-FDA6BBD08076}">
      <dgm:prSet/>
      <dgm:spPr/>
      <dgm:t>
        <a:bodyPr/>
        <a:lstStyle/>
        <a:p>
          <a:endParaRPr lang="en-US"/>
        </a:p>
      </dgm:t>
    </dgm:pt>
    <dgm:pt modelId="{D8C66A1D-25C4-B84D-A58F-042DEFC3DA0E}" type="pres">
      <dgm:prSet presAssocID="{597A1BDC-ADE9-4BDD-A1BB-128738B35AC3}" presName="hierChild1" presStyleCnt="0">
        <dgm:presLayoutVars>
          <dgm:chPref val="1"/>
          <dgm:dir/>
          <dgm:animOne val="branch"/>
          <dgm:animLvl val="lvl"/>
          <dgm:resizeHandles/>
        </dgm:presLayoutVars>
      </dgm:prSet>
      <dgm:spPr/>
    </dgm:pt>
    <dgm:pt modelId="{60F7ADB5-5982-5C44-B087-5305DF812424}" type="pres">
      <dgm:prSet presAssocID="{102E61A0-55D1-446C-9546-BF12DFADDB4F}" presName="hierRoot1" presStyleCnt="0"/>
      <dgm:spPr/>
    </dgm:pt>
    <dgm:pt modelId="{FE39D970-F406-4C47-BE3F-C9601FE8F9D9}" type="pres">
      <dgm:prSet presAssocID="{102E61A0-55D1-446C-9546-BF12DFADDB4F}" presName="composite" presStyleCnt="0"/>
      <dgm:spPr/>
    </dgm:pt>
    <dgm:pt modelId="{BA04E5F6-7096-0547-8E6C-6791CCB15672}" type="pres">
      <dgm:prSet presAssocID="{102E61A0-55D1-446C-9546-BF12DFADDB4F}" presName="background" presStyleLbl="node0" presStyleIdx="0" presStyleCnt="2"/>
      <dgm:spPr/>
    </dgm:pt>
    <dgm:pt modelId="{49E7787E-1EF8-1C47-9F61-86C3090D7213}" type="pres">
      <dgm:prSet presAssocID="{102E61A0-55D1-446C-9546-BF12DFADDB4F}" presName="text" presStyleLbl="fgAcc0" presStyleIdx="0" presStyleCnt="2" custScaleX="111821" custScaleY="125181" custLinFactNeighborX="861" custLinFactNeighborY="-14788">
        <dgm:presLayoutVars>
          <dgm:chPref val="3"/>
        </dgm:presLayoutVars>
      </dgm:prSet>
      <dgm:spPr/>
    </dgm:pt>
    <dgm:pt modelId="{29BEA1C6-F47E-1F41-9F41-CF2A1EAF8283}" type="pres">
      <dgm:prSet presAssocID="{102E61A0-55D1-446C-9546-BF12DFADDB4F}" presName="hierChild2" presStyleCnt="0"/>
      <dgm:spPr/>
    </dgm:pt>
    <dgm:pt modelId="{4A0F13C7-C521-824F-B6D3-7763408B0403}" type="pres">
      <dgm:prSet presAssocID="{8CC77F3D-E78F-4A99-B820-B34723A08D54}" presName="hierRoot1" presStyleCnt="0"/>
      <dgm:spPr/>
    </dgm:pt>
    <dgm:pt modelId="{50C4C5E5-5A47-C048-9A28-9046BC31A150}" type="pres">
      <dgm:prSet presAssocID="{8CC77F3D-E78F-4A99-B820-B34723A08D54}" presName="composite" presStyleCnt="0"/>
      <dgm:spPr/>
    </dgm:pt>
    <dgm:pt modelId="{62CF4B66-413A-CE43-8710-CCAF1BDBB778}" type="pres">
      <dgm:prSet presAssocID="{8CC77F3D-E78F-4A99-B820-B34723A08D54}" presName="background" presStyleLbl="node0" presStyleIdx="1" presStyleCnt="2"/>
      <dgm:spPr/>
    </dgm:pt>
    <dgm:pt modelId="{6D5ACE7B-A27A-3B41-8387-1265891E75DE}" type="pres">
      <dgm:prSet presAssocID="{8CC77F3D-E78F-4A99-B820-B34723A08D54}" presName="text" presStyleLbl="fgAcc0" presStyleIdx="1" presStyleCnt="2" custScaleX="110802" custScaleY="121011" custLinFactNeighborX="-1163" custLinFactNeighborY="5401">
        <dgm:presLayoutVars>
          <dgm:chPref val="3"/>
        </dgm:presLayoutVars>
      </dgm:prSet>
      <dgm:spPr/>
    </dgm:pt>
    <dgm:pt modelId="{C755FB26-8F0B-C143-AEAE-E6E6B5D26056}" type="pres">
      <dgm:prSet presAssocID="{8CC77F3D-E78F-4A99-B820-B34723A08D54}" presName="hierChild2" presStyleCnt="0"/>
      <dgm:spPr/>
    </dgm:pt>
  </dgm:ptLst>
  <dgm:cxnLst>
    <dgm:cxn modelId="{4661E206-3EF9-4B72-884F-5A94F84FA1D3}" srcId="{597A1BDC-ADE9-4BDD-A1BB-128738B35AC3}" destId="{102E61A0-55D1-446C-9546-BF12DFADDB4F}" srcOrd="0" destOrd="0" parTransId="{F598877C-3142-4051-B597-04363C0A67EC}" sibTransId="{59A65306-9D4B-40BD-9E0E-39E9917FBE14}"/>
    <dgm:cxn modelId="{EFA48A30-74D6-41B4-9163-FDA6BBD08076}" srcId="{597A1BDC-ADE9-4BDD-A1BB-128738B35AC3}" destId="{8CC77F3D-E78F-4A99-B820-B34723A08D54}" srcOrd="1" destOrd="0" parTransId="{B4F32714-075C-41B6-815D-429178EB8181}" sibTransId="{73451D81-9048-40C8-AD1B-3BAE1A38A72F}"/>
    <dgm:cxn modelId="{453B7B36-0656-6243-938D-8301BA23D120}" type="presOf" srcId="{8CC77F3D-E78F-4A99-B820-B34723A08D54}" destId="{6D5ACE7B-A27A-3B41-8387-1265891E75DE}" srcOrd="0" destOrd="0" presId="urn:microsoft.com/office/officeart/2005/8/layout/hierarchy1"/>
    <dgm:cxn modelId="{03723A3F-A1D8-0F4A-813C-2D351E4756B7}" type="presOf" srcId="{102E61A0-55D1-446C-9546-BF12DFADDB4F}" destId="{49E7787E-1EF8-1C47-9F61-86C3090D7213}" srcOrd="0" destOrd="0" presId="urn:microsoft.com/office/officeart/2005/8/layout/hierarchy1"/>
    <dgm:cxn modelId="{09422C41-C5C8-124D-9BB7-3E083F7515DD}" type="presOf" srcId="{597A1BDC-ADE9-4BDD-A1BB-128738B35AC3}" destId="{D8C66A1D-25C4-B84D-A58F-042DEFC3DA0E}" srcOrd="0" destOrd="0" presId="urn:microsoft.com/office/officeart/2005/8/layout/hierarchy1"/>
    <dgm:cxn modelId="{941C38A5-CC62-EE42-8557-1C9400F06A3A}" type="presParOf" srcId="{D8C66A1D-25C4-B84D-A58F-042DEFC3DA0E}" destId="{60F7ADB5-5982-5C44-B087-5305DF812424}" srcOrd="0" destOrd="0" presId="urn:microsoft.com/office/officeart/2005/8/layout/hierarchy1"/>
    <dgm:cxn modelId="{3FD67D38-2FF5-6D4B-8074-83E6D4A1A291}" type="presParOf" srcId="{60F7ADB5-5982-5C44-B087-5305DF812424}" destId="{FE39D970-F406-4C47-BE3F-C9601FE8F9D9}" srcOrd="0" destOrd="0" presId="urn:microsoft.com/office/officeart/2005/8/layout/hierarchy1"/>
    <dgm:cxn modelId="{477480F4-F529-CB42-A1E7-3238DF7E9D03}" type="presParOf" srcId="{FE39D970-F406-4C47-BE3F-C9601FE8F9D9}" destId="{BA04E5F6-7096-0547-8E6C-6791CCB15672}" srcOrd="0" destOrd="0" presId="urn:microsoft.com/office/officeart/2005/8/layout/hierarchy1"/>
    <dgm:cxn modelId="{42144D39-93E2-C94A-8C63-3ED9B550B8D0}" type="presParOf" srcId="{FE39D970-F406-4C47-BE3F-C9601FE8F9D9}" destId="{49E7787E-1EF8-1C47-9F61-86C3090D7213}" srcOrd="1" destOrd="0" presId="urn:microsoft.com/office/officeart/2005/8/layout/hierarchy1"/>
    <dgm:cxn modelId="{448153FA-1099-4A45-AD84-1B25C96E8F12}" type="presParOf" srcId="{60F7ADB5-5982-5C44-B087-5305DF812424}" destId="{29BEA1C6-F47E-1F41-9F41-CF2A1EAF8283}" srcOrd="1" destOrd="0" presId="urn:microsoft.com/office/officeart/2005/8/layout/hierarchy1"/>
    <dgm:cxn modelId="{386189AC-31B2-C243-AC9E-3205045FD980}" type="presParOf" srcId="{D8C66A1D-25C4-B84D-A58F-042DEFC3DA0E}" destId="{4A0F13C7-C521-824F-B6D3-7763408B0403}" srcOrd="1" destOrd="0" presId="urn:microsoft.com/office/officeart/2005/8/layout/hierarchy1"/>
    <dgm:cxn modelId="{0DE05BBD-23F0-6147-9B77-9C354821551C}" type="presParOf" srcId="{4A0F13C7-C521-824F-B6D3-7763408B0403}" destId="{50C4C5E5-5A47-C048-9A28-9046BC31A150}" srcOrd="0" destOrd="0" presId="urn:microsoft.com/office/officeart/2005/8/layout/hierarchy1"/>
    <dgm:cxn modelId="{3A5FBBD1-E38E-BB4C-8C34-22DF723CCB39}" type="presParOf" srcId="{50C4C5E5-5A47-C048-9A28-9046BC31A150}" destId="{62CF4B66-413A-CE43-8710-CCAF1BDBB778}" srcOrd="0" destOrd="0" presId="urn:microsoft.com/office/officeart/2005/8/layout/hierarchy1"/>
    <dgm:cxn modelId="{DAA51EEC-73F0-144E-BDF1-8BA4BA9040D0}" type="presParOf" srcId="{50C4C5E5-5A47-C048-9A28-9046BC31A150}" destId="{6D5ACE7B-A27A-3B41-8387-1265891E75DE}" srcOrd="1" destOrd="0" presId="urn:microsoft.com/office/officeart/2005/8/layout/hierarchy1"/>
    <dgm:cxn modelId="{63BEC14D-9B2E-354D-B3C1-3D2E6A601552}" type="presParOf" srcId="{4A0F13C7-C521-824F-B6D3-7763408B0403}" destId="{C755FB26-8F0B-C143-AEAE-E6E6B5D26056}"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04E5F6-7096-0547-8E6C-6791CCB15672}">
      <dsp:nvSpPr>
        <dsp:cNvPr id="0" name=""/>
        <dsp:cNvSpPr/>
      </dsp:nvSpPr>
      <dsp:spPr>
        <a:xfrm>
          <a:off x="33082" y="-30744"/>
          <a:ext cx="4267662" cy="3033743"/>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9E7787E-1EF8-1C47-9F61-86C3090D7213}">
      <dsp:nvSpPr>
        <dsp:cNvPr id="0" name=""/>
        <dsp:cNvSpPr/>
      </dsp:nvSpPr>
      <dsp:spPr>
        <a:xfrm>
          <a:off x="457139" y="372109"/>
          <a:ext cx="4267662" cy="3033743"/>
        </a:xfrm>
        <a:prstGeom prst="roundRect">
          <a:avLst>
            <a:gd name="adj" fmla="val 10000"/>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just" defTabSz="844550">
            <a:lnSpc>
              <a:spcPct val="150000"/>
            </a:lnSpc>
            <a:spcBef>
              <a:spcPct val="0"/>
            </a:spcBef>
            <a:spcAft>
              <a:spcPct val="35000"/>
            </a:spcAft>
            <a:buNone/>
          </a:pPr>
          <a:r>
            <a:rPr lang="lt-LT" sz="1900" b="1" kern="1200" dirty="0">
              <a:latin typeface="Times New Roman" panose="02020603050405020304" pitchFamily="18" charset="0"/>
              <a:cs typeface="Times New Roman" panose="02020603050405020304" pitchFamily="18" charset="0"/>
            </a:rPr>
            <a:t>Mokiniams/studentams. </a:t>
          </a:r>
        </a:p>
        <a:p>
          <a:pPr marL="0" lvl="0" indent="0" algn="just" defTabSz="844550">
            <a:lnSpc>
              <a:spcPct val="150000"/>
            </a:lnSpc>
            <a:spcBef>
              <a:spcPct val="0"/>
            </a:spcBef>
            <a:spcAft>
              <a:spcPct val="35000"/>
            </a:spcAft>
            <a:buNone/>
          </a:pPr>
          <a:r>
            <a:rPr lang="lt-LT" sz="1900" kern="1200" dirty="0">
              <a:latin typeface="Times New Roman" panose="02020603050405020304" pitchFamily="18" charset="0"/>
              <a:cs typeface="Times New Roman" panose="02020603050405020304" pitchFamily="18" charset="0"/>
            </a:rPr>
            <a:t>Skirti laiko savarankiškam mokymuisi, būti pagarbiems pedagogų atžvilgiu. Taip pat, stengtis rodyti iniciatyvą, domėjimąsi naujovėmis, bendrauti su savo srities profesionalais. </a:t>
          </a:r>
          <a:endParaRPr lang="en-US" sz="1900" kern="1200" dirty="0">
            <a:latin typeface="Times New Roman" panose="02020603050405020304" pitchFamily="18" charset="0"/>
            <a:cs typeface="Times New Roman" panose="02020603050405020304" pitchFamily="18" charset="0"/>
          </a:endParaRPr>
        </a:p>
      </dsp:txBody>
      <dsp:txXfrm>
        <a:off x="545994" y="460964"/>
        <a:ext cx="4089952" cy="2856033"/>
      </dsp:txXfrm>
    </dsp:sp>
    <dsp:sp modelId="{62CF4B66-413A-CE43-8710-CCAF1BDBB778}">
      <dsp:nvSpPr>
        <dsp:cNvPr id="0" name=""/>
        <dsp:cNvSpPr/>
      </dsp:nvSpPr>
      <dsp:spPr>
        <a:xfrm>
          <a:off x="5071612" y="458532"/>
          <a:ext cx="4228771" cy="2932683"/>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D5ACE7B-A27A-3B41-8387-1265891E75DE}">
      <dsp:nvSpPr>
        <dsp:cNvPr id="0" name=""/>
        <dsp:cNvSpPr/>
      </dsp:nvSpPr>
      <dsp:spPr>
        <a:xfrm>
          <a:off x="5495669" y="861386"/>
          <a:ext cx="4228771" cy="2932683"/>
        </a:xfrm>
        <a:prstGeom prst="roundRect">
          <a:avLst>
            <a:gd name="adj" fmla="val 10000"/>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just" defTabSz="844550">
            <a:lnSpc>
              <a:spcPct val="150000"/>
            </a:lnSpc>
            <a:spcBef>
              <a:spcPct val="0"/>
            </a:spcBef>
            <a:spcAft>
              <a:spcPct val="35000"/>
            </a:spcAft>
            <a:buNone/>
          </a:pPr>
          <a:r>
            <a:rPr lang="lt-LT" sz="1900" b="1" kern="1200" dirty="0">
              <a:latin typeface="Times New Roman" panose="02020603050405020304" pitchFamily="18" charset="0"/>
              <a:cs typeface="Times New Roman" panose="02020603050405020304" pitchFamily="18" charset="0"/>
            </a:rPr>
            <a:t>Tyrėjams. </a:t>
          </a:r>
        </a:p>
        <a:p>
          <a:pPr marL="0" lvl="0" indent="0" algn="just" defTabSz="844550">
            <a:lnSpc>
              <a:spcPct val="150000"/>
            </a:lnSpc>
            <a:spcBef>
              <a:spcPct val="0"/>
            </a:spcBef>
            <a:spcAft>
              <a:spcPct val="35000"/>
            </a:spcAft>
            <a:buNone/>
          </a:pPr>
          <a:r>
            <a:rPr lang="lt-LT" sz="1900" kern="1200" dirty="0">
              <a:latin typeface="Times New Roman" panose="02020603050405020304" pitchFamily="18" charset="0"/>
              <a:cs typeface="Times New Roman" panose="02020603050405020304" pitchFamily="18" charset="0"/>
            </a:rPr>
            <a:t>Skirti daugiau dėmesio moksliniams tyrimams, kurie yra aktualūs muzikos atlikėjų rengime įtraukiant lyderystės stilius. Ši tema muzikos srityje yra nauja, dėl to ją plėtoti yra būtina.</a:t>
          </a:r>
          <a:endParaRPr lang="en-US" sz="1900" kern="1200" dirty="0">
            <a:latin typeface="Times New Roman" panose="02020603050405020304" pitchFamily="18" charset="0"/>
            <a:cs typeface="Times New Roman" panose="02020603050405020304" pitchFamily="18" charset="0"/>
          </a:endParaRPr>
        </a:p>
      </dsp:txBody>
      <dsp:txXfrm>
        <a:off x="5581564" y="947281"/>
        <a:ext cx="4056981" cy="276089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L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6CDF8E-B8DF-D546-9910-2B4D2CCE62BF}" type="datetimeFigureOut">
              <a:rPr lang="en-LT" smtClean="0"/>
              <a:t>22/01/2025</a:t>
            </a:fld>
            <a:endParaRPr lang="en-L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L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L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FCC9F5-800C-DD49-A3FB-F88D03B38625}" type="slidenum">
              <a:rPr lang="en-LT" smtClean="0"/>
              <a:t>‹#›</a:t>
            </a:fld>
            <a:endParaRPr lang="en-LT"/>
          </a:p>
        </p:txBody>
      </p:sp>
    </p:spTree>
    <p:extLst>
      <p:ext uri="{BB962C8B-B14F-4D97-AF65-F5344CB8AC3E}">
        <p14:creationId xmlns:p14="http://schemas.microsoft.com/office/powerpoint/2010/main" val="3667589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pPr algn="just"/>
            <a:endParaRPr lang="lt-LT" dirty="0">
              <a:latin typeface="Times New Roman" panose="02020603050405020304" pitchFamily="18" charset="0"/>
              <a:ea typeface="STZhongsong" panose="020B0503020204020204" pitchFamily="2" charset="-122"/>
              <a:cs typeface="Times New Roman" panose="02020603050405020304" pitchFamily="18" charset="0"/>
            </a:endParaRPr>
          </a:p>
        </p:txBody>
      </p:sp>
      <p:sp>
        <p:nvSpPr>
          <p:cNvPr id="4" name="Skaidrės numerio vietos rezervavimo ženklas 3"/>
          <p:cNvSpPr>
            <a:spLocks noGrp="1"/>
          </p:cNvSpPr>
          <p:nvPr>
            <p:ph type="sldNum" sz="quarter" idx="5"/>
          </p:nvPr>
        </p:nvSpPr>
        <p:spPr/>
        <p:txBody>
          <a:bodyPr/>
          <a:lstStyle/>
          <a:p>
            <a:fld id="{FBD92C08-BE3B-4459-BD42-ABFDA4C5FC59}" type="slidenum">
              <a:rPr lang="lt-LT" smtClean="0"/>
              <a:t>1</a:t>
            </a:fld>
            <a:endParaRPr lang="lt-LT"/>
          </a:p>
        </p:txBody>
      </p:sp>
    </p:spTree>
    <p:extLst>
      <p:ext uri="{BB962C8B-B14F-4D97-AF65-F5344CB8AC3E}">
        <p14:creationId xmlns:p14="http://schemas.microsoft.com/office/powerpoint/2010/main" val="5281411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lt-LT" sz="1200" b="0" i="0" u="none" strike="noStrike" kern="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endParaRPr>
          </a:p>
          <a:p>
            <a:endParaRPr lang="lt-LT" dirty="0"/>
          </a:p>
        </p:txBody>
      </p:sp>
      <p:sp>
        <p:nvSpPr>
          <p:cNvPr id="4" name="Skaidrės numerio vietos rezervavimo ženklas 3"/>
          <p:cNvSpPr>
            <a:spLocks noGrp="1"/>
          </p:cNvSpPr>
          <p:nvPr>
            <p:ph type="sldNum" sz="quarter" idx="5"/>
          </p:nvPr>
        </p:nvSpPr>
        <p:spPr/>
        <p:txBody>
          <a:bodyPr/>
          <a:lstStyle/>
          <a:p>
            <a:fld id="{FBD92C08-BE3B-4459-BD42-ABFDA4C5FC59}" type="slidenum">
              <a:rPr lang="lt-LT" smtClean="0"/>
              <a:t>10</a:t>
            </a:fld>
            <a:endParaRPr lang="lt-LT"/>
          </a:p>
        </p:txBody>
      </p:sp>
    </p:spTree>
    <p:extLst>
      <p:ext uri="{BB962C8B-B14F-4D97-AF65-F5344CB8AC3E}">
        <p14:creationId xmlns:p14="http://schemas.microsoft.com/office/powerpoint/2010/main" val="27733861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pPr algn="just"/>
            <a:endParaRPr lang="lt-LT" dirty="0">
              <a:latin typeface="Times New Roman" panose="02020603050405020304" pitchFamily="18" charset="0"/>
              <a:cs typeface="Times New Roman" panose="02020603050405020304" pitchFamily="18" charset="0"/>
            </a:endParaRPr>
          </a:p>
        </p:txBody>
      </p:sp>
      <p:sp>
        <p:nvSpPr>
          <p:cNvPr id="4" name="Skaidrės numerio vietos rezervavimo ženklas 3"/>
          <p:cNvSpPr>
            <a:spLocks noGrp="1"/>
          </p:cNvSpPr>
          <p:nvPr>
            <p:ph type="sldNum" sz="quarter" idx="5"/>
          </p:nvPr>
        </p:nvSpPr>
        <p:spPr/>
        <p:txBody>
          <a:bodyPr/>
          <a:lstStyle/>
          <a:p>
            <a:fld id="{FBD92C08-BE3B-4459-BD42-ABFDA4C5FC59}" type="slidenum">
              <a:rPr lang="lt-LT" smtClean="0"/>
              <a:t>11</a:t>
            </a:fld>
            <a:endParaRPr lang="lt-LT"/>
          </a:p>
        </p:txBody>
      </p:sp>
    </p:spTree>
    <p:extLst>
      <p:ext uri="{BB962C8B-B14F-4D97-AF65-F5344CB8AC3E}">
        <p14:creationId xmlns:p14="http://schemas.microsoft.com/office/powerpoint/2010/main" val="40152943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LT" dirty="0"/>
          </a:p>
        </p:txBody>
      </p:sp>
      <p:sp>
        <p:nvSpPr>
          <p:cNvPr id="4" name="Slide Number Placeholder 3"/>
          <p:cNvSpPr>
            <a:spLocks noGrp="1"/>
          </p:cNvSpPr>
          <p:nvPr>
            <p:ph type="sldNum" sz="quarter" idx="5"/>
          </p:nvPr>
        </p:nvSpPr>
        <p:spPr/>
        <p:txBody>
          <a:bodyPr/>
          <a:lstStyle/>
          <a:p>
            <a:fld id="{34FCC9F5-800C-DD49-A3FB-F88D03B38625}" type="slidenum">
              <a:rPr lang="en-LT" smtClean="0"/>
              <a:t>14</a:t>
            </a:fld>
            <a:endParaRPr lang="en-LT"/>
          </a:p>
        </p:txBody>
      </p:sp>
    </p:spTree>
    <p:extLst>
      <p:ext uri="{BB962C8B-B14F-4D97-AF65-F5344CB8AC3E}">
        <p14:creationId xmlns:p14="http://schemas.microsoft.com/office/powerpoint/2010/main" val="22348432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pPr algn="just"/>
            <a:endParaRPr lang="lt-LT" dirty="0"/>
          </a:p>
        </p:txBody>
      </p:sp>
      <p:sp>
        <p:nvSpPr>
          <p:cNvPr id="4" name="Skaidrės numerio vietos rezervavimo ženklas 3"/>
          <p:cNvSpPr>
            <a:spLocks noGrp="1"/>
          </p:cNvSpPr>
          <p:nvPr>
            <p:ph type="sldNum" sz="quarter" idx="5"/>
          </p:nvPr>
        </p:nvSpPr>
        <p:spPr/>
        <p:txBody>
          <a:bodyPr/>
          <a:lstStyle/>
          <a:p>
            <a:fld id="{FBD92C08-BE3B-4459-BD42-ABFDA4C5FC59}" type="slidenum">
              <a:rPr lang="lt-LT" smtClean="0"/>
              <a:t>16</a:t>
            </a:fld>
            <a:endParaRPr lang="lt-LT"/>
          </a:p>
        </p:txBody>
      </p:sp>
    </p:spTree>
    <p:extLst>
      <p:ext uri="{BB962C8B-B14F-4D97-AF65-F5344CB8AC3E}">
        <p14:creationId xmlns:p14="http://schemas.microsoft.com/office/powerpoint/2010/main" val="25975291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lt-LT" b="0" i="0" u="none" strike="noStrike" dirty="0">
                <a:solidFill>
                  <a:srgbClr val="222222"/>
                </a:solidFill>
                <a:effectLst/>
                <a:latin typeface="Times New Roman" panose="02020603050405020304" pitchFamily="18" charset="0"/>
                <a:cs typeface="Times New Roman" panose="02020603050405020304" pitchFamily="18" charset="0"/>
              </a:rPr>
              <a:t>Koks jų tyrimo atradimas yra svarbiausias kuriant geresnį  švietimą visiems Lietuvos (o gal ir pasaulio) besimokantiesiems;  </a:t>
            </a:r>
          </a:p>
          <a:p>
            <a:pPr algn="just"/>
            <a:r>
              <a:rPr lang="lt-LT" b="0" i="0" u="none" strike="noStrike" dirty="0">
                <a:solidFill>
                  <a:srgbClr val="222222"/>
                </a:solidFill>
                <a:effectLst/>
                <a:latin typeface="Times New Roman" panose="02020603050405020304" pitchFamily="18" charset="0"/>
                <a:cs typeface="Times New Roman" panose="02020603050405020304" pitchFamily="18" charset="0"/>
              </a:rPr>
              <a:t>Manau, kad mano tyrime yra ne vienas atradimas, kuris turi ilgalaikį poveikį švietimui, ypatingai profesionaliam muzikiniam ugdymui, Lietuvoje ir pasaulyje, ką aš ir pristačiau. Tačiau galėčiau išskirti vieną, tai pedagogo lyderystės ir mokinio motyvacijos sąsaja. Pedagoginė lyderystė, kai ji remiasi ugdymo proceso įsitraukimu, empatija ir atvira sąveika su mokiniu padeda kurti pasitikėjimą. </a:t>
            </a:r>
            <a:r>
              <a:rPr lang="lt-LT" b="0" i="0" u="none" strike="noStrike" dirty="0">
                <a:solidFill>
                  <a:srgbClr val="000000"/>
                </a:solidFill>
                <a:effectLst/>
                <a:latin typeface="Times New Roman" panose="02020603050405020304" pitchFamily="18" charset="0"/>
                <a:cs typeface="Times New Roman" panose="02020603050405020304" pitchFamily="18" charset="0"/>
              </a:rPr>
              <a:t>Pasitikėjimas ir emocinė sauga yra esminiai faktoriai, kad mokiniai galėtų pasiekti aukštų rezultatų, ypač ugdant atlikėjus. Pedagogas, kaip lyderis, ne tik perteikia žinias, bet ir </a:t>
            </a:r>
            <a:r>
              <a:rPr lang="lt-LT" b="0" i="0" u="none" strike="noStrike" dirty="0" err="1">
                <a:solidFill>
                  <a:srgbClr val="000000"/>
                </a:solidFill>
                <a:effectLst/>
                <a:latin typeface="Times New Roman" panose="02020603050405020304" pitchFamily="18" charset="0"/>
                <a:cs typeface="Times New Roman" panose="02020603050405020304" pitchFamily="18" charset="0"/>
              </a:rPr>
              <a:t>įkvėpia</a:t>
            </a:r>
            <a:r>
              <a:rPr lang="lt-LT" b="0" i="0" u="none" strike="noStrike" dirty="0">
                <a:solidFill>
                  <a:srgbClr val="000000"/>
                </a:solidFill>
                <a:effectLst/>
                <a:latin typeface="Times New Roman" panose="02020603050405020304" pitchFamily="18" charset="0"/>
                <a:cs typeface="Times New Roman" panose="02020603050405020304" pitchFamily="18" charset="0"/>
              </a:rPr>
              <a:t> mokinius siekti savo asmeninių tikslų, motyvuoja juos priimti iššūkius ir ugdyti savo kūrybinius ir profesinius gebėjimus.</a:t>
            </a:r>
            <a:endParaRPr lang="lt-LT" b="0" i="0" u="none" strike="noStrike" dirty="0">
              <a:solidFill>
                <a:srgbClr val="222222"/>
              </a:solidFill>
              <a:effectLst/>
              <a:latin typeface="Times New Roman" panose="02020603050405020304" pitchFamily="18" charset="0"/>
              <a:cs typeface="Times New Roman" panose="02020603050405020304" pitchFamily="18" charset="0"/>
            </a:endParaRPr>
          </a:p>
          <a:p>
            <a:pPr algn="just"/>
            <a:endParaRPr lang="lt-LT" b="0" i="0" u="none" strike="noStrike" dirty="0">
              <a:solidFill>
                <a:srgbClr val="222222"/>
              </a:solidFill>
              <a:effectLst/>
              <a:latin typeface="Times New Roman" panose="02020603050405020304" pitchFamily="18" charset="0"/>
              <a:cs typeface="Times New Roman" panose="02020603050405020304" pitchFamily="18" charset="0"/>
            </a:endParaRPr>
          </a:p>
          <a:p>
            <a:pPr algn="just"/>
            <a:r>
              <a:rPr lang="lt-LT" b="0" i="0" u="none" strike="noStrike" dirty="0">
                <a:solidFill>
                  <a:srgbClr val="222222"/>
                </a:solidFill>
                <a:effectLst/>
                <a:latin typeface="Times New Roman" panose="02020603050405020304" pitchFamily="18" charset="0"/>
                <a:cs typeface="Times New Roman" panose="02020603050405020304" pitchFamily="18" charset="0"/>
              </a:rPr>
              <a:t>Kokių pokyčių, jūsų nuomone, reikėtų švietimo praktikoje ir politikoje; </a:t>
            </a:r>
          </a:p>
          <a:p>
            <a:pPr algn="just"/>
            <a:r>
              <a:rPr lang="lt-LT" b="0" i="0" u="none" strike="noStrike" dirty="0">
                <a:solidFill>
                  <a:srgbClr val="222222"/>
                </a:solidFill>
                <a:effectLst/>
                <a:latin typeface="Times New Roman" panose="02020603050405020304" pitchFamily="18" charset="0"/>
                <a:cs typeface="Times New Roman" panose="02020603050405020304" pitchFamily="18" charset="0"/>
              </a:rPr>
              <a:t>Manau, kad pokyčiai tikrai vyksta, pradedant nuo pedagogų nuolatinio žinių tobulinimo, domėjimosi, kalbu apie visas specializacijas, pereinant prie naujausių inovacijų, kurios sėkmingai integruojamos pedagogų darbe. Taip pat puikų technologijų integravimą į švietimą. Išskirčiau keletą tokių momentų:</a:t>
            </a:r>
          </a:p>
          <a:p>
            <a:pPr marL="171450" indent="-171450" algn="just">
              <a:buFont typeface="Arial" panose="020B0604020202020204" pitchFamily="34" charset="0"/>
              <a:buChar char="•"/>
            </a:pPr>
            <a:r>
              <a:rPr lang="lt-LT" b="0" i="0" u="none" strike="noStrike" dirty="0">
                <a:solidFill>
                  <a:srgbClr val="222222"/>
                </a:solidFill>
                <a:effectLst/>
                <a:latin typeface="Times New Roman" panose="02020603050405020304" pitchFamily="18" charset="0"/>
                <a:cs typeface="Times New Roman" panose="02020603050405020304" pitchFamily="18" charset="0"/>
              </a:rPr>
              <a:t>Pedagogams ko gero didesnės bendrystės, pažiūrėti visgi, kas vyksta kitose specialybėse, įsitraukti. </a:t>
            </a:r>
          </a:p>
          <a:p>
            <a:pPr marL="171450" indent="-171450" algn="just">
              <a:buFont typeface="Arial" panose="020B0604020202020204" pitchFamily="34" charset="0"/>
              <a:buChar char="•"/>
            </a:pPr>
            <a:r>
              <a:rPr lang="lt-LT" b="0" i="0" u="none" strike="noStrike" dirty="0">
                <a:solidFill>
                  <a:srgbClr val="222222"/>
                </a:solidFill>
                <a:effectLst/>
                <a:latin typeface="Times New Roman" panose="02020603050405020304" pitchFamily="18" charset="0"/>
                <a:cs typeface="Times New Roman" panose="02020603050405020304" pitchFamily="18" charset="0"/>
              </a:rPr>
              <a:t>Peržiūrėti vertinimo sistemas, ypatingai muzikinio ugdymo srityje, </a:t>
            </a:r>
          </a:p>
          <a:p>
            <a:pPr marL="171450" indent="-171450" algn="just">
              <a:buFont typeface="Arial" panose="020B0604020202020204" pitchFamily="34" charset="0"/>
              <a:buChar char="•"/>
            </a:pPr>
            <a:r>
              <a:rPr lang="lt-LT" b="0" i="0" u="none" strike="noStrike" dirty="0">
                <a:solidFill>
                  <a:srgbClr val="000000"/>
                </a:solidFill>
                <a:effectLst/>
                <a:latin typeface="Times New Roman" panose="02020603050405020304" pitchFamily="18" charset="0"/>
                <a:cs typeface="Times New Roman" panose="02020603050405020304" pitchFamily="18" charset="0"/>
              </a:rPr>
              <a:t>Mokytojų darbo sąlygų gerinimas įskaitant ir tinkamas darbo sąlygos, adekvatus atlygis ir švietimo sektoriaus prestižo kėlimas yra svarbūs veiksniai, kad švietimo sistema būtų efektyvi ir tvari.</a:t>
            </a:r>
          </a:p>
          <a:p>
            <a:pPr marL="171450" indent="-171450" algn="just">
              <a:buFont typeface="Arial" panose="020B0604020202020204" pitchFamily="34" charset="0"/>
              <a:buChar char="•"/>
            </a:pPr>
            <a:r>
              <a:rPr lang="lt-LT" b="0" i="0" u="none" strike="noStrike" dirty="0">
                <a:solidFill>
                  <a:srgbClr val="000000"/>
                </a:solidFill>
                <a:effectLst/>
                <a:latin typeface="Times New Roman" panose="02020603050405020304" pitchFamily="18" charset="0"/>
                <a:cs typeface="Times New Roman" panose="02020603050405020304" pitchFamily="18" charset="0"/>
              </a:rPr>
              <a:t>Mokytojų kvalifikacijos kėlimo principai. Manau, kad turint aukštąjį išsilavinimą, ypač švietimo srityje, vertėtų peržiūrėti atestacijos dokumentus, kad pedagogai turėtų tam tikrų išlygų keliantis kvalifikaciją. </a:t>
            </a:r>
            <a:endParaRPr lang="lt-LT" b="0" i="0" u="none" strike="noStrike" dirty="0">
              <a:solidFill>
                <a:srgbClr val="222222"/>
              </a:solidFill>
              <a:effectLst/>
              <a:latin typeface="Times New Roman" panose="02020603050405020304" pitchFamily="18" charset="0"/>
              <a:cs typeface="Times New Roman" panose="02020603050405020304" pitchFamily="18" charset="0"/>
            </a:endParaRPr>
          </a:p>
          <a:p>
            <a:pPr algn="just"/>
            <a:endParaRPr lang="lt-LT" b="0" i="0" u="none" strike="noStrike" dirty="0">
              <a:solidFill>
                <a:srgbClr val="222222"/>
              </a:solidFill>
              <a:effectLst/>
              <a:latin typeface="Times New Roman" panose="02020603050405020304" pitchFamily="18" charset="0"/>
              <a:cs typeface="Times New Roman" panose="02020603050405020304" pitchFamily="18" charset="0"/>
            </a:endParaRPr>
          </a:p>
          <a:p>
            <a:pPr algn="just"/>
            <a:r>
              <a:rPr lang="lt-LT" b="0" i="0" u="none" strike="noStrike" dirty="0">
                <a:solidFill>
                  <a:srgbClr val="222222"/>
                </a:solidFill>
                <a:effectLst/>
                <a:latin typeface="Times New Roman" panose="02020603050405020304" pitchFamily="18" charset="0"/>
                <a:cs typeface="Times New Roman" panose="02020603050405020304" pitchFamily="18" charset="0"/>
              </a:rPr>
              <a:t>Kaip matote savo tolesnį vaidmenį švietimo lauke?</a:t>
            </a:r>
          </a:p>
          <a:p>
            <a:pPr algn="just"/>
            <a:r>
              <a:rPr lang="lt-LT" b="0" i="0" u="none" strike="noStrike" dirty="0">
                <a:solidFill>
                  <a:srgbClr val="222222"/>
                </a:solidFill>
                <a:effectLst/>
                <a:latin typeface="Times New Roman" panose="02020603050405020304" pitchFamily="18" charset="0"/>
                <a:cs typeface="Times New Roman" panose="02020603050405020304" pitchFamily="18" charset="0"/>
              </a:rPr>
              <a:t>Džiaugiuosi, kad esu švietimo srities atstovė, manau muzikinio ugdymo srityje, akordeono srityje esu labai įsitraukusi. Todėl, norėčiau tik dar labiau gilinti savo būvimą mokslinėje srityje, atlikti tyrimus, dalintis su muzikos pedagogais, semtis naujų žinių </a:t>
            </a:r>
            <a:r>
              <a:rPr lang="lt-LT" b="0" i="0" u="none" strike="noStrike">
                <a:solidFill>
                  <a:srgbClr val="222222"/>
                </a:solidFill>
                <a:effectLst/>
                <a:latin typeface="Times New Roman" panose="02020603050405020304" pitchFamily="18" charset="0"/>
                <a:cs typeface="Times New Roman" panose="02020603050405020304" pitchFamily="18" charset="0"/>
              </a:rPr>
              <a:t>visame pasaulyje. </a:t>
            </a:r>
          </a:p>
          <a:p>
            <a:pPr algn="just"/>
            <a:endParaRPr lang="lt-LT" b="0" i="0" u="none" strike="noStrike" dirty="0">
              <a:solidFill>
                <a:srgbClr val="222222"/>
              </a:solidFill>
              <a:effectLst/>
              <a:latin typeface="Times New Roman" panose="02020603050405020304" pitchFamily="18" charset="0"/>
              <a:cs typeface="Times New Roman" panose="02020603050405020304" pitchFamily="18" charset="0"/>
            </a:endParaRPr>
          </a:p>
          <a:p>
            <a:pPr algn="just"/>
            <a:r>
              <a:rPr lang="lt-LT" b="0" i="0" u="none" strike="noStrike" dirty="0">
                <a:solidFill>
                  <a:srgbClr val="222222"/>
                </a:solidFill>
                <a:effectLst/>
                <a:latin typeface="Times New Roman" panose="02020603050405020304" pitchFamily="18" charset="0"/>
                <a:cs typeface="Times New Roman" panose="02020603050405020304" pitchFamily="18" charset="0"/>
              </a:rPr>
              <a:t>kokios Jūsų svajonės?</a:t>
            </a:r>
          </a:p>
          <a:p>
            <a:pPr algn="just"/>
            <a:r>
              <a:rPr lang="lt-LT" b="0" i="0" u="none" strike="noStrike" dirty="0">
                <a:solidFill>
                  <a:srgbClr val="222222"/>
                </a:solidFill>
                <a:effectLst/>
                <a:latin typeface="Times New Roman" panose="02020603050405020304" pitchFamily="18" charset="0"/>
                <a:cs typeface="Times New Roman" panose="02020603050405020304" pitchFamily="18" charset="0"/>
              </a:rPr>
              <a:t>Aš turiu labai daug svajonių, bet norėčiau pasilaikyti sau, kadangi jos labai asmeninės. Bet viena iš tokių, kad mokiniai, būsimieji muzikos atlikėjai, muzikantai mokantis groti tam tikru instrumentu pirmiausia pamiltų muzikos skambesį, jos grožį. </a:t>
            </a:r>
            <a:endParaRPr lang="en-LT"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4FCC9F5-800C-DD49-A3FB-F88D03B38625}" type="slidenum">
              <a:rPr lang="en-LT" smtClean="0"/>
              <a:t>18</a:t>
            </a:fld>
            <a:endParaRPr lang="en-LT"/>
          </a:p>
        </p:txBody>
      </p:sp>
    </p:spTree>
    <p:extLst>
      <p:ext uri="{BB962C8B-B14F-4D97-AF65-F5344CB8AC3E}">
        <p14:creationId xmlns:p14="http://schemas.microsoft.com/office/powerpoint/2010/main" val="16411357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lt-LT" sz="1200" dirty="0">
                <a:solidFill>
                  <a:srgbClr val="000000"/>
                </a:solidFill>
                <a:effectLst/>
                <a:latin typeface="Times New Roman" panose="02020603050405020304" pitchFamily="18" charset="0"/>
              </a:rPr>
              <a:t>Lietuvoje muzikos pedagogai daug diskutuoja apie profesionalių muzikos atlikėjų rengimą. Kiekvienas pedagogas žino, kaip ugdyti profesionalų muzikos atlikėją. Pedagogams yra rengiami seminarai, meistriškumo kursai, atviros pamokos, įvairios diskusijos, padedančios pasiekti aukščiausių rezultatų. Tačiau ir nacionaliniame, ir tarptautiniame kontekste mokslinių darbų apie profesionalių muzikos atlikėjų rengimą atliktų mokslinių tyrimų yra mažai. Lietuvoje ir tarptautiniame kontekste nėra mokslinių darbų, skirtų profesionalių muzikos atlikėjų rengimui, taikant lyderystės stilius tarp pedagogo ir besimokančiojo. Daugiausia kalbama apie lyderystę mokykloje, pedagogo ar vadovo lyderystę, muzikinį ugdymą, muzikinį ugdymą bendrose mokyklose, muzikinio ir meninio ugdymo naudą vaiko lavinimui(</a:t>
            </a:r>
            <a:r>
              <a:rPr lang="lt-LT" sz="1200" dirty="0" err="1">
                <a:solidFill>
                  <a:srgbClr val="000000"/>
                </a:solidFill>
                <a:effectLst/>
                <a:latin typeface="Times New Roman" panose="02020603050405020304" pitchFamily="18" charset="0"/>
              </a:rPr>
              <a:t>si</a:t>
            </a:r>
            <a:r>
              <a:rPr lang="lt-LT" sz="1200" dirty="0">
                <a:solidFill>
                  <a:srgbClr val="000000"/>
                </a:solidFill>
                <a:effectLst/>
                <a:latin typeface="Times New Roman" panose="02020603050405020304" pitchFamily="18" charset="0"/>
              </a:rPr>
              <a:t>) (Balčytis, 2000; </a:t>
            </a:r>
            <a:r>
              <a:rPr lang="lt-LT" sz="1200" dirty="0" err="1">
                <a:solidFill>
                  <a:srgbClr val="000000"/>
                </a:solidFill>
                <a:effectLst/>
                <a:latin typeface="Times New Roman" panose="02020603050405020304" pitchFamily="18" charset="0"/>
              </a:rPr>
              <a:t>Mills</a:t>
            </a:r>
            <a:r>
              <a:rPr lang="lt-LT" sz="1200" dirty="0">
                <a:solidFill>
                  <a:srgbClr val="000000"/>
                </a:solidFill>
                <a:effectLst/>
                <a:latin typeface="Times New Roman" panose="02020603050405020304" pitchFamily="18" charset="0"/>
              </a:rPr>
              <a:t>, 2006; </a:t>
            </a:r>
            <a:r>
              <a:rPr lang="lt-LT" sz="1200" dirty="0" err="1">
                <a:solidFill>
                  <a:srgbClr val="000000"/>
                </a:solidFill>
                <a:effectLst/>
                <a:latin typeface="Times New Roman" panose="02020603050405020304" pitchFamily="18" charset="0"/>
              </a:rPr>
              <a:t>Carruthers</a:t>
            </a:r>
            <a:r>
              <a:rPr lang="lt-LT" sz="1200" dirty="0">
                <a:solidFill>
                  <a:srgbClr val="000000"/>
                </a:solidFill>
                <a:effectLst/>
                <a:latin typeface="Times New Roman" panose="02020603050405020304" pitchFamily="18" charset="0"/>
              </a:rPr>
              <a:t>, 2008; </a:t>
            </a:r>
            <a:r>
              <a:rPr lang="lt-LT" sz="1200" dirty="0" err="1">
                <a:solidFill>
                  <a:srgbClr val="000000"/>
                </a:solidFill>
                <a:effectLst/>
                <a:latin typeface="Times New Roman" panose="02020603050405020304" pitchFamily="18" charset="0"/>
              </a:rPr>
              <a:t>Einikytė</a:t>
            </a:r>
            <a:r>
              <a:rPr lang="lt-LT" sz="1200" dirty="0">
                <a:solidFill>
                  <a:srgbClr val="000000"/>
                </a:solidFill>
                <a:effectLst/>
                <a:latin typeface="Times New Roman" panose="02020603050405020304" pitchFamily="18" charset="0"/>
              </a:rPr>
              <a:t>, 2003; </a:t>
            </a:r>
            <a:r>
              <a:rPr lang="lt-LT" sz="1200" dirty="0" err="1">
                <a:solidFill>
                  <a:srgbClr val="000000"/>
                </a:solidFill>
                <a:effectLst/>
                <a:latin typeface="Times New Roman" panose="02020603050405020304" pitchFamily="18" charset="0"/>
              </a:rPr>
              <a:t>Etim</a:t>
            </a:r>
            <a:r>
              <a:rPr lang="lt-LT" sz="1200" dirty="0">
                <a:solidFill>
                  <a:srgbClr val="000000"/>
                </a:solidFill>
                <a:effectLst/>
                <a:latin typeface="Times New Roman" panose="02020603050405020304" pitchFamily="18" charset="0"/>
              </a:rPr>
              <a:t>, 2005; </a:t>
            </a:r>
            <a:r>
              <a:rPr lang="lt-LT" sz="1200" dirty="0" err="1">
                <a:solidFill>
                  <a:srgbClr val="000000"/>
                </a:solidFill>
                <a:effectLst/>
                <a:latin typeface="Times New Roman" panose="02020603050405020304" pitchFamily="18" charset="0"/>
              </a:rPr>
              <a:t>Tan</a:t>
            </a:r>
            <a:r>
              <a:rPr lang="lt-LT" sz="1200" dirty="0">
                <a:solidFill>
                  <a:srgbClr val="000000"/>
                </a:solidFill>
                <a:effectLst/>
                <a:latin typeface="Times New Roman" panose="02020603050405020304" pitchFamily="18" charset="0"/>
              </a:rPr>
              <a:t> ir </a:t>
            </a:r>
            <a:r>
              <a:rPr lang="lt-LT" sz="1200" dirty="0" err="1">
                <a:solidFill>
                  <a:srgbClr val="000000"/>
                </a:solidFill>
                <a:effectLst/>
                <a:latin typeface="Times New Roman" panose="02020603050405020304" pitchFamily="18" charset="0"/>
              </a:rPr>
              <a:t>Ponnusamy</a:t>
            </a:r>
            <a:r>
              <a:rPr lang="lt-LT" sz="1200" dirty="0">
                <a:solidFill>
                  <a:srgbClr val="000000"/>
                </a:solidFill>
                <a:effectLst/>
                <a:latin typeface="Times New Roman" panose="02020603050405020304" pitchFamily="18" charset="0"/>
              </a:rPr>
              <a:t>, 2013;</a:t>
            </a:r>
            <a:r>
              <a:rPr lang="lt-LT" sz="1200" b="1" dirty="0">
                <a:solidFill>
                  <a:srgbClr val="000000"/>
                </a:solidFill>
                <a:effectLst/>
                <a:latin typeface="Times New Roman" panose="02020603050405020304" pitchFamily="18" charset="0"/>
              </a:rPr>
              <a:t> </a:t>
            </a:r>
            <a:r>
              <a:rPr lang="lt-LT" sz="1200" dirty="0" err="1">
                <a:solidFill>
                  <a:srgbClr val="000000"/>
                </a:solidFill>
                <a:effectLst/>
                <a:latin typeface="Times New Roman" panose="02020603050405020304" pitchFamily="18" charset="0"/>
              </a:rPr>
              <a:t>Milner</a:t>
            </a:r>
            <a:r>
              <a:rPr lang="lt-LT" sz="1200" dirty="0">
                <a:solidFill>
                  <a:srgbClr val="000000"/>
                </a:solidFill>
                <a:effectLst/>
                <a:latin typeface="Times New Roman" panose="02020603050405020304" pitchFamily="18" charset="0"/>
              </a:rPr>
              <a:t>, 2020). Tyrimai rodo, kad mokytojo ir mokinio sąveika nuo pat pirmųjų etapų yra esminė prielaida, leidžianti mokiniui augti, ugdytis muzikinį skonį, motyvuoti save mokytis ir orientuotis į aukštus pasiekimus (</a:t>
            </a:r>
            <a:r>
              <a:rPr lang="lt-LT" sz="1200" dirty="0" err="1">
                <a:solidFill>
                  <a:srgbClr val="000000"/>
                </a:solidFill>
                <a:effectLst/>
                <a:latin typeface="Times New Roman" panose="02020603050405020304" pitchFamily="18" charset="0"/>
              </a:rPr>
              <a:t>Mills</a:t>
            </a:r>
            <a:r>
              <a:rPr lang="lt-LT" sz="1200" dirty="0">
                <a:solidFill>
                  <a:srgbClr val="000000"/>
                </a:solidFill>
                <a:effectLst/>
                <a:latin typeface="Times New Roman" panose="02020603050405020304" pitchFamily="18" charset="0"/>
              </a:rPr>
              <a:t>, 2006; </a:t>
            </a:r>
            <a:r>
              <a:rPr lang="lt-LT" sz="1200" dirty="0" err="1">
                <a:solidFill>
                  <a:srgbClr val="000000"/>
                </a:solidFill>
                <a:effectLst/>
                <a:latin typeface="Times New Roman" panose="02020603050405020304" pitchFamily="18" charset="0"/>
              </a:rPr>
              <a:t>Carruthers</a:t>
            </a:r>
            <a:r>
              <a:rPr lang="lt-LT" sz="1200" dirty="0">
                <a:solidFill>
                  <a:srgbClr val="000000"/>
                </a:solidFill>
                <a:effectLst/>
                <a:latin typeface="Times New Roman" panose="02020603050405020304" pitchFamily="18" charset="0"/>
              </a:rPr>
              <a:t>, 2008; </a:t>
            </a:r>
            <a:r>
              <a:rPr lang="lt-LT" sz="1200" dirty="0" err="1">
                <a:solidFill>
                  <a:srgbClr val="000000"/>
                </a:solidFill>
                <a:effectLst/>
                <a:latin typeface="Times New Roman" panose="02020603050405020304" pitchFamily="18" charset="0"/>
              </a:rPr>
              <a:t>Hallam</a:t>
            </a:r>
            <a:r>
              <a:rPr lang="lt-LT" sz="1200" dirty="0">
                <a:solidFill>
                  <a:srgbClr val="000000"/>
                </a:solidFill>
                <a:effectLst/>
                <a:latin typeface="Times New Roman" panose="02020603050405020304" pitchFamily="18" charset="0"/>
              </a:rPr>
              <a:t>, 2010; </a:t>
            </a:r>
            <a:r>
              <a:rPr lang="lt-LT" sz="1200" dirty="0" err="1">
                <a:solidFill>
                  <a:srgbClr val="000000"/>
                </a:solidFill>
                <a:effectLst/>
                <a:latin typeface="Times New Roman" panose="02020603050405020304" pitchFamily="18" charset="0"/>
              </a:rPr>
              <a:t>Georgii</a:t>
            </a:r>
            <a:r>
              <a:rPr lang="lt-LT" sz="1200" dirty="0">
                <a:solidFill>
                  <a:srgbClr val="000000"/>
                </a:solidFill>
                <a:effectLst/>
                <a:latin typeface="Times New Roman" panose="02020603050405020304" pitchFamily="18" charset="0"/>
              </a:rPr>
              <a:t> ir kt., 2010; </a:t>
            </a:r>
            <a:r>
              <a:rPr lang="lt-LT" sz="1200" dirty="0" err="1">
                <a:solidFill>
                  <a:srgbClr val="000000"/>
                </a:solidFill>
                <a:effectLst/>
                <a:latin typeface="Times New Roman" panose="02020603050405020304" pitchFamily="18" charset="0"/>
              </a:rPr>
              <a:t>Teachaut</a:t>
            </a:r>
            <a:r>
              <a:rPr lang="lt-LT" sz="1200" dirty="0">
                <a:solidFill>
                  <a:srgbClr val="000000"/>
                </a:solidFill>
                <a:effectLst/>
                <a:latin typeface="Times New Roman" panose="02020603050405020304" pitchFamily="18" charset="0"/>
              </a:rPr>
              <a:t>, 2001; </a:t>
            </a:r>
            <a:r>
              <a:rPr lang="lt-LT" sz="1200" dirty="0" err="1">
                <a:solidFill>
                  <a:srgbClr val="000000"/>
                </a:solidFill>
                <a:effectLst/>
                <a:latin typeface="Times New Roman" panose="02020603050405020304" pitchFamily="18" charset="0"/>
              </a:rPr>
              <a:t>Gläser</a:t>
            </a:r>
            <a:r>
              <a:rPr lang="lt-LT" sz="1200" dirty="0">
                <a:solidFill>
                  <a:srgbClr val="000000"/>
                </a:solidFill>
                <a:effectLst/>
                <a:latin typeface="Times New Roman" panose="02020603050405020304" pitchFamily="18" charset="0"/>
              </a:rPr>
              <a:t> ir kt., 2016). Šiame kontekste akivaizdu, kad nepakanka kalbėti apie atskirus metodus, grįžtamąjį ryšį ir kitus komponentus. Aktualu kalbėti apie profesionalių muzikos atlikėjų ugdymą, integruojant skirtingus lyderystės stilius ugdomojoje sąveikoje tarp pedagogo ir besimokančiojo.</a:t>
            </a:r>
          </a:p>
          <a:p>
            <a:endParaRPr lang="en-LT" dirty="0"/>
          </a:p>
        </p:txBody>
      </p:sp>
      <p:sp>
        <p:nvSpPr>
          <p:cNvPr id="4" name="Slide Number Placeholder 3"/>
          <p:cNvSpPr>
            <a:spLocks noGrp="1"/>
          </p:cNvSpPr>
          <p:nvPr>
            <p:ph type="sldNum" sz="quarter" idx="5"/>
          </p:nvPr>
        </p:nvSpPr>
        <p:spPr/>
        <p:txBody>
          <a:bodyPr/>
          <a:lstStyle/>
          <a:p>
            <a:fld id="{34FCC9F5-800C-DD49-A3FB-F88D03B38625}" type="slidenum">
              <a:rPr lang="en-LT" smtClean="0"/>
              <a:t>2</a:t>
            </a:fld>
            <a:endParaRPr lang="en-LT"/>
          </a:p>
        </p:txBody>
      </p:sp>
    </p:spTree>
    <p:extLst>
      <p:ext uri="{BB962C8B-B14F-4D97-AF65-F5344CB8AC3E}">
        <p14:creationId xmlns:p14="http://schemas.microsoft.com/office/powerpoint/2010/main" val="12099373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lt-LT" sz="1200" dirty="0">
                <a:latin typeface="Times New Roman" panose="02020603050405020304" pitchFamily="18" charset="0"/>
                <a:cs typeface="Times New Roman" panose="02020603050405020304" pitchFamily="18" charset="0"/>
              </a:rPr>
              <a:t>Lietuvoje ir pasaulyje muzikinis ugdymas suprantamas, kaip viena iš svarbiausių asmenybės ugdymo grandžių. Ugdant būsimus profesionalius muzikos atlikėjus, ypač svarbu užtikrinti palankią, psichologiškai ir fiziškai saugią aplinką, programą vykdančių mokytojų kompetenciją ir ugdymo kokybę, aprūpinti reikalingomis ugdymo priemonėmis, sudaryti sąlygas dalyvauti koncertuose, konkursuose ir kituose renginiuose. Todėl, kai kalbama apie profesionalų muzikos atlikėją ir jo ugdymą, suprantama, kad tai – asmuo, kryptingai siekiantis profesionalaus muzikos atlikėjo karjeros. </a:t>
            </a:r>
          </a:p>
          <a:p>
            <a:pPr algn="just"/>
            <a:r>
              <a:rPr lang="lt-LT" sz="1200" dirty="0">
                <a:latin typeface="Times New Roman" panose="02020603050405020304" pitchFamily="18" charset="0"/>
                <a:cs typeface="Times New Roman" panose="02020603050405020304" pitchFamily="18" charset="0"/>
              </a:rPr>
              <a:t>Lyderystės tyrimų yra atlikta daug. Tačiau, yra </a:t>
            </a:r>
            <a:r>
              <a:rPr lang="lt-LT" sz="1200" kern="1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aktualu kalbėti apie mokytojo lyderystę profesionaliame muzikiniame ugdyme, nes yra labai daug neatsakytų klausimų. Įrodyta, kad mokytojo lyderystė visiškai yra </a:t>
            </a:r>
            <a:r>
              <a:rPr lang="lt-LT" sz="1200" kern="100" dirty="0" err="1">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k</a:t>
            </a:r>
            <a:r>
              <a:rPr lang="en-US" sz="1200" kern="1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o</a:t>
            </a:r>
            <a:r>
              <a:rPr lang="lt-LT" sz="1200" kern="100" dirty="0" err="1">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reliuojanti</a:t>
            </a:r>
            <a:r>
              <a:rPr lang="lt-LT" sz="1200" kern="1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turinti tiesioginę įtaką mokinio mokymuisi, stiliui, mokymosi procesui, ir turi visiškai tiesioginę įtaką jo pasiekimams. Taip pat, mokytojus praktikus reikia lavinti, ugdyti, padedant jiems įgyti lyderystės įgūdžius – žiniomis, gebėjimais, supratimais ir </a:t>
            </a:r>
            <a:r>
              <a:rPr lang="lt-LT" sz="1200" kern="100" dirty="0" err="1">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t.t</a:t>
            </a:r>
            <a:r>
              <a:rPr lang="lt-LT" sz="1200" kern="1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a:t>
            </a:r>
          </a:p>
          <a:p>
            <a:pPr algn="just"/>
            <a:r>
              <a:rPr lang="lt-LT" sz="1200" kern="1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Šis mokslinis tyrimas atveria daug galimybių kalbėti su mokytojais, prisidėti prie jų kvalifikacijos rengimo, prisidėti prie muzikos atlikėjų rengimo, išvis prie didaktikos. Šiame moksliniame darbe </a:t>
            </a:r>
            <a:r>
              <a:rPr kumimoji="0" lang="lt-LT" sz="1200" b="0" i="0" u="none" strike="noStrike" kern="100" cap="none" spc="0" normalizeH="0" baseline="0" noProof="0" dirty="0">
                <a:ln>
                  <a:noFill/>
                </a:ln>
                <a:solidFill>
                  <a:prstClr val="black"/>
                </a:solidFill>
                <a:effectLst/>
                <a:highlight>
                  <a:srgbClr val="FFFF00"/>
                </a:highlight>
                <a:uLnTx/>
                <a:uFillTx/>
                <a:latin typeface="Times New Roman" panose="02020603050405020304" pitchFamily="18" charset="0"/>
                <a:ea typeface="Calibri" panose="020F0502020204030204" pitchFamily="34" charset="0"/>
                <a:cs typeface="Times New Roman" panose="02020603050405020304" pitchFamily="18" charset="0"/>
              </a:rPr>
              <a:t>aktualumas ir naujumas yra tarpusavyje labai susiję.</a:t>
            </a:r>
            <a:endParaRPr lang="lt-LT" sz="1200"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LT" dirty="0"/>
          </a:p>
        </p:txBody>
      </p:sp>
      <p:sp>
        <p:nvSpPr>
          <p:cNvPr id="4" name="Slide Number Placeholder 3"/>
          <p:cNvSpPr>
            <a:spLocks noGrp="1"/>
          </p:cNvSpPr>
          <p:nvPr>
            <p:ph type="sldNum" sz="quarter" idx="5"/>
          </p:nvPr>
        </p:nvSpPr>
        <p:spPr/>
        <p:txBody>
          <a:bodyPr/>
          <a:lstStyle/>
          <a:p>
            <a:fld id="{34FCC9F5-800C-DD49-A3FB-F88D03B38625}" type="slidenum">
              <a:rPr lang="en-LT" smtClean="0"/>
              <a:t>3</a:t>
            </a:fld>
            <a:endParaRPr lang="en-LT"/>
          </a:p>
        </p:txBody>
      </p:sp>
    </p:spTree>
    <p:extLst>
      <p:ext uri="{BB962C8B-B14F-4D97-AF65-F5344CB8AC3E}">
        <p14:creationId xmlns:p14="http://schemas.microsoft.com/office/powerpoint/2010/main" val="34566015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just">
              <a:lnSpc>
                <a:spcPct val="160000"/>
              </a:lnSpc>
              <a:buNone/>
            </a:pPr>
            <a:endParaRPr lang="lt-LT" sz="1200" dirty="0">
              <a:solidFill>
                <a:srgbClr val="000000"/>
              </a:solidFill>
              <a:effectLst/>
              <a:latin typeface="Times New Roman" panose="02020603050405020304" pitchFamily="18" charset="0"/>
            </a:endParaRPr>
          </a:p>
          <a:p>
            <a:endParaRPr lang="en-LT" dirty="0"/>
          </a:p>
        </p:txBody>
      </p:sp>
      <p:sp>
        <p:nvSpPr>
          <p:cNvPr id="4" name="Slide Number Placeholder 3"/>
          <p:cNvSpPr>
            <a:spLocks noGrp="1"/>
          </p:cNvSpPr>
          <p:nvPr>
            <p:ph type="sldNum" sz="quarter" idx="5"/>
          </p:nvPr>
        </p:nvSpPr>
        <p:spPr/>
        <p:txBody>
          <a:bodyPr/>
          <a:lstStyle/>
          <a:p>
            <a:fld id="{34FCC9F5-800C-DD49-A3FB-F88D03B38625}" type="slidenum">
              <a:rPr lang="en-LT" smtClean="0"/>
              <a:t>4</a:t>
            </a:fld>
            <a:endParaRPr lang="en-LT"/>
          </a:p>
        </p:txBody>
      </p:sp>
    </p:spTree>
    <p:extLst>
      <p:ext uri="{BB962C8B-B14F-4D97-AF65-F5344CB8AC3E}">
        <p14:creationId xmlns:p14="http://schemas.microsoft.com/office/powerpoint/2010/main" val="5041647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pPr algn="just"/>
            <a:endParaRPr lang="lt-LT" dirty="0">
              <a:latin typeface="Times New Roman" panose="02020603050405020304" pitchFamily="18" charset="0"/>
              <a:cs typeface="Times New Roman" panose="02020603050405020304" pitchFamily="18" charset="0"/>
            </a:endParaRPr>
          </a:p>
          <a:p>
            <a:endParaRPr lang="lt-LT" dirty="0">
              <a:latin typeface="Times New Roman" panose="02020603050405020304" pitchFamily="18" charset="0"/>
              <a:cs typeface="Times New Roman" panose="02020603050405020304" pitchFamily="18" charset="0"/>
            </a:endParaRPr>
          </a:p>
        </p:txBody>
      </p:sp>
      <p:sp>
        <p:nvSpPr>
          <p:cNvPr id="4" name="Skaidrės numerio vietos rezervavimo ženklas 3"/>
          <p:cNvSpPr>
            <a:spLocks noGrp="1"/>
          </p:cNvSpPr>
          <p:nvPr>
            <p:ph type="sldNum" sz="quarter" idx="5"/>
          </p:nvPr>
        </p:nvSpPr>
        <p:spPr/>
        <p:txBody>
          <a:bodyPr/>
          <a:lstStyle/>
          <a:p>
            <a:fld id="{FBD92C08-BE3B-4459-BD42-ABFDA4C5FC59}" type="slidenum">
              <a:rPr lang="lt-LT" smtClean="0"/>
              <a:t>5</a:t>
            </a:fld>
            <a:endParaRPr lang="lt-LT"/>
          </a:p>
        </p:txBody>
      </p:sp>
    </p:spTree>
    <p:extLst>
      <p:ext uri="{BB962C8B-B14F-4D97-AF65-F5344CB8AC3E}">
        <p14:creationId xmlns:p14="http://schemas.microsoft.com/office/powerpoint/2010/main" val="34217285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LT" dirty="0"/>
          </a:p>
        </p:txBody>
      </p:sp>
      <p:sp>
        <p:nvSpPr>
          <p:cNvPr id="4" name="Slide Number Placeholder 3"/>
          <p:cNvSpPr>
            <a:spLocks noGrp="1"/>
          </p:cNvSpPr>
          <p:nvPr>
            <p:ph type="sldNum" sz="quarter" idx="5"/>
          </p:nvPr>
        </p:nvSpPr>
        <p:spPr/>
        <p:txBody>
          <a:bodyPr/>
          <a:lstStyle/>
          <a:p>
            <a:fld id="{34FCC9F5-800C-DD49-A3FB-F88D03B38625}" type="slidenum">
              <a:rPr lang="en-LT" smtClean="0"/>
              <a:t>6</a:t>
            </a:fld>
            <a:endParaRPr lang="en-LT"/>
          </a:p>
        </p:txBody>
      </p:sp>
    </p:spTree>
    <p:extLst>
      <p:ext uri="{BB962C8B-B14F-4D97-AF65-F5344CB8AC3E}">
        <p14:creationId xmlns:p14="http://schemas.microsoft.com/office/powerpoint/2010/main" val="16542080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pPr algn="just"/>
            <a:r>
              <a:rPr lang="lt-LT" sz="1200" dirty="0">
                <a:latin typeface="Times New Roman" panose="02020603050405020304" pitchFamily="18" charset="0"/>
                <a:cs typeface="Times New Roman" panose="02020603050405020304" pitchFamily="18" charset="0"/>
              </a:rPr>
              <a:t>Integralus požiūris į tyrimo metodologiją paremtas integraliąja epistemologija, kuri yra pagrįsta integraliomis ontologinėmis prielaidomis ir principais. </a:t>
            </a:r>
            <a:r>
              <a:rPr lang="en-US" sz="1200" dirty="0">
                <a:latin typeface="Times New Roman" panose="02020603050405020304" pitchFamily="18" charset="0"/>
                <a:cs typeface="Times New Roman" panose="02020603050405020304" pitchFamily="18" charset="0"/>
              </a:rPr>
              <a:t>F</a:t>
            </a:r>
            <a:r>
              <a:rPr lang="lt-LT" sz="1200" dirty="0" err="1">
                <a:latin typeface="Times New Roman" panose="02020603050405020304" pitchFamily="18" charset="0"/>
                <a:cs typeface="Times New Roman" panose="02020603050405020304" pitchFamily="18" charset="0"/>
              </a:rPr>
              <a:t>ilosofinis</a:t>
            </a:r>
            <a:r>
              <a:rPr lang="lt-LT" sz="1200" dirty="0">
                <a:latin typeface="Times New Roman" panose="02020603050405020304" pitchFamily="18" charset="0"/>
                <a:cs typeface="Times New Roman" panose="02020603050405020304" pitchFamily="18" charset="0"/>
              </a:rPr>
              <a:t> pagrindas yra aprašomoji fenomenologija, kuri yra koncentruota į išgyvenamą tyrimo dalyvių (mokytojų, dėstytojų) patirtį, referuojančią jų gyvenamąjį profesinį pasaulį. </a:t>
            </a:r>
            <a:endParaRPr lang="en-US" sz="1200" dirty="0">
              <a:latin typeface="Times New Roman" panose="02020603050405020304" pitchFamily="18" charset="0"/>
              <a:cs typeface="Times New Roman" panose="02020603050405020304" pitchFamily="18" charset="0"/>
            </a:endParaRPr>
          </a:p>
          <a:p>
            <a:pPr algn="just"/>
            <a:r>
              <a:rPr lang="en-US" sz="1200" dirty="0" err="1">
                <a:latin typeface="Times New Roman" panose="02020603050405020304" pitchFamily="18" charset="0"/>
                <a:cs typeface="Times New Roman" panose="02020603050405020304" pitchFamily="18" charset="0"/>
              </a:rPr>
              <a:t>Te</a:t>
            </a:r>
            <a:r>
              <a:rPr lang="lt-LT" sz="1200" dirty="0">
                <a:latin typeface="Times New Roman" panose="02020603050405020304" pitchFamily="18" charset="0"/>
                <a:cs typeface="Times New Roman" panose="02020603050405020304" pitchFamily="18" charset="0"/>
              </a:rPr>
              <a:t>matinė analizė buvo pasirinkta todėl, kad tai yra lankstus metodas, tai reiškia, kad skirtingai nuo daugelio kokybinių metodikų, šis metodas nėra susijęs su tam tikra </a:t>
            </a:r>
            <a:r>
              <a:rPr lang="lt-LT" sz="1200" dirty="0" err="1">
                <a:latin typeface="Times New Roman" panose="02020603050405020304" pitchFamily="18" charset="0"/>
                <a:cs typeface="Times New Roman" panose="02020603050405020304" pitchFamily="18" charset="0"/>
              </a:rPr>
              <a:t>epistemologine</a:t>
            </a:r>
            <a:r>
              <a:rPr lang="lt-LT" sz="1200" dirty="0">
                <a:latin typeface="Times New Roman" panose="02020603050405020304" pitchFamily="18" charset="0"/>
                <a:cs typeface="Times New Roman" panose="02020603050405020304" pitchFamily="18" charset="0"/>
              </a:rPr>
              <a:t> ar teorine perspektyva ir gali būti taikomas kaip pagrindinis metodas. Šiame tyrime pasirinktas induktyvus temų generavimas, nes būtent šis būdas yra glaudžiai susijęs su analizuojamais duomenimis. Disertaciniame tyrime, mano sprendimu, temos nustatomos latentiniu lygmeniu, t. y. temų plėtojimas apima analizę ir jos aprašymą. </a:t>
            </a:r>
          </a:p>
          <a:p>
            <a:pPr algn="just"/>
            <a:r>
              <a:rPr lang="lt-LT" sz="1200" dirty="0" err="1">
                <a:latin typeface="Times New Roman" panose="02020603050405020304" pitchFamily="18" charset="0"/>
                <a:cs typeface="Times New Roman" panose="02020603050405020304" pitchFamily="18" charset="0"/>
              </a:rPr>
              <a:t>Fenomenografija</a:t>
            </a:r>
            <a:r>
              <a:rPr lang="lt-LT" sz="1200" dirty="0">
                <a:latin typeface="Times New Roman" panose="02020603050405020304" pitchFamily="18" charset="0"/>
                <a:cs typeface="Times New Roman" panose="02020603050405020304" pitchFamily="18" charset="0"/>
              </a:rPr>
              <a:t> buvo pasirinkta todėl, kad pagrindinis akcentas yra skiriamas aprašymui. Taip pat, Analizė „surūšiuoja“ kokybiškai skirtingus suvokimus, kurie atsiranda iš surinktų duomenų, į konkrečias aprašomąsias temas. Aprašomosios kategorijos yra logiškai susijusios viena su kita. Tai, kas skiriasi įvairiose aprašomosiose temose, yra žinoma kaip variacijos matmenys, kurie reiškia referentinius ir struktūrinius komponentus. Analizės procesas apėmė nuolatinį duomenų ir kuriamų aprašomųjų kategorijų palyginimą.</a:t>
            </a:r>
            <a:endParaRPr lang="lt-LT" dirty="0">
              <a:latin typeface="Times New Roman" panose="02020603050405020304" pitchFamily="18" charset="0"/>
              <a:cs typeface="Times New Roman" panose="02020603050405020304" pitchFamily="18" charset="0"/>
            </a:endParaRPr>
          </a:p>
        </p:txBody>
      </p:sp>
      <p:sp>
        <p:nvSpPr>
          <p:cNvPr id="4" name="Skaidrės numerio vietos rezervavimo ženklas 3"/>
          <p:cNvSpPr>
            <a:spLocks noGrp="1"/>
          </p:cNvSpPr>
          <p:nvPr>
            <p:ph type="sldNum" sz="quarter" idx="5"/>
          </p:nvPr>
        </p:nvSpPr>
        <p:spPr/>
        <p:txBody>
          <a:bodyPr/>
          <a:lstStyle/>
          <a:p>
            <a:fld id="{FBD92C08-BE3B-4459-BD42-ABFDA4C5FC59}" type="slidenum">
              <a:rPr lang="lt-LT" smtClean="0"/>
              <a:t>7</a:t>
            </a:fld>
            <a:endParaRPr lang="lt-LT"/>
          </a:p>
        </p:txBody>
      </p:sp>
    </p:spTree>
    <p:extLst>
      <p:ext uri="{BB962C8B-B14F-4D97-AF65-F5344CB8AC3E}">
        <p14:creationId xmlns:p14="http://schemas.microsoft.com/office/powerpoint/2010/main" val="4229285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FBD92C08-BE3B-4459-BD42-ABFDA4C5FC59}" type="slidenum">
              <a:rPr lang="lt-LT" smtClean="0"/>
              <a:t>8</a:t>
            </a:fld>
            <a:endParaRPr lang="lt-LT"/>
          </a:p>
        </p:txBody>
      </p:sp>
    </p:spTree>
    <p:extLst>
      <p:ext uri="{BB962C8B-B14F-4D97-AF65-F5344CB8AC3E}">
        <p14:creationId xmlns:p14="http://schemas.microsoft.com/office/powerpoint/2010/main" val="33465038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FBD92C08-BE3B-4459-BD42-ABFDA4C5FC59}" type="slidenum">
              <a:rPr lang="lt-LT" smtClean="0"/>
              <a:t>9</a:t>
            </a:fld>
            <a:endParaRPr lang="lt-LT"/>
          </a:p>
        </p:txBody>
      </p:sp>
    </p:spTree>
    <p:extLst>
      <p:ext uri="{BB962C8B-B14F-4D97-AF65-F5344CB8AC3E}">
        <p14:creationId xmlns:p14="http://schemas.microsoft.com/office/powerpoint/2010/main" val="438801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9B938-8E10-B6F0-0286-C77664945C7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LT"/>
          </a:p>
        </p:txBody>
      </p:sp>
      <p:sp>
        <p:nvSpPr>
          <p:cNvPr id="3" name="Subtitle 2">
            <a:extLst>
              <a:ext uri="{FF2B5EF4-FFF2-40B4-BE49-F238E27FC236}">
                <a16:creationId xmlns:a16="http://schemas.microsoft.com/office/drawing/2014/main" id="{C412F941-F62F-F3BF-3E53-8AFC2A7F1D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LT"/>
          </a:p>
        </p:txBody>
      </p:sp>
      <p:sp>
        <p:nvSpPr>
          <p:cNvPr id="4" name="Date Placeholder 3">
            <a:extLst>
              <a:ext uri="{FF2B5EF4-FFF2-40B4-BE49-F238E27FC236}">
                <a16:creationId xmlns:a16="http://schemas.microsoft.com/office/drawing/2014/main" id="{20348ED4-FB5A-250F-2E91-9D5174ED7070}"/>
              </a:ext>
            </a:extLst>
          </p:cNvPr>
          <p:cNvSpPr>
            <a:spLocks noGrp="1"/>
          </p:cNvSpPr>
          <p:nvPr>
            <p:ph type="dt" sz="half" idx="10"/>
          </p:nvPr>
        </p:nvSpPr>
        <p:spPr/>
        <p:txBody>
          <a:bodyPr/>
          <a:lstStyle/>
          <a:p>
            <a:fld id="{D74B09D3-E16C-874B-90D8-324170464D64}" type="datetimeFigureOut">
              <a:rPr lang="en-LT" smtClean="0"/>
              <a:t>22/01/2025</a:t>
            </a:fld>
            <a:endParaRPr lang="en-LT"/>
          </a:p>
        </p:txBody>
      </p:sp>
      <p:sp>
        <p:nvSpPr>
          <p:cNvPr id="5" name="Footer Placeholder 4">
            <a:extLst>
              <a:ext uri="{FF2B5EF4-FFF2-40B4-BE49-F238E27FC236}">
                <a16:creationId xmlns:a16="http://schemas.microsoft.com/office/drawing/2014/main" id="{1DA3FF03-FF09-C355-CD9F-8F5EF05238C2}"/>
              </a:ext>
            </a:extLst>
          </p:cNvPr>
          <p:cNvSpPr>
            <a:spLocks noGrp="1"/>
          </p:cNvSpPr>
          <p:nvPr>
            <p:ph type="ftr" sz="quarter" idx="11"/>
          </p:nvPr>
        </p:nvSpPr>
        <p:spPr/>
        <p:txBody>
          <a:bodyPr/>
          <a:lstStyle/>
          <a:p>
            <a:endParaRPr lang="en-LT"/>
          </a:p>
        </p:txBody>
      </p:sp>
      <p:sp>
        <p:nvSpPr>
          <p:cNvPr id="6" name="Slide Number Placeholder 5">
            <a:extLst>
              <a:ext uri="{FF2B5EF4-FFF2-40B4-BE49-F238E27FC236}">
                <a16:creationId xmlns:a16="http://schemas.microsoft.com/office/drawing/2014/main" id="{1460217A-FBEC-94E0-999E-85D4981BB08F}"/>
              </a:ext>
            </a:extLst>
          </p:cNvPr>
          <p:cNvSpPr>
            <a:spLocks noGrp="1"/>
          </p:cNvSpPr>
          <p:nvPr>
            <p:ph type="sldNum" sz="quarter" idx="12"/>
          </p:nvPr>
        </p:nvSpPr>
        <p:spPr/>
        <p:txBody>
          <a:bodyPr/>
          <a:lstStyle/>
          <a:p>
            <a:fld id="{D8BA8AE4-FE10-D940-AA1A-69F2856E9860}" type="slidenum">
              <a:rPr lang="en-LT" smtClean="0"/>
              <a:t>‹#›</a:t>
            </a:fld>
            <a:endParaRPr lang="en-LT"/>
          </a:p>
        </p:txBody>
      </p:sp>
    </p:spTree>
    <p:extLst>
      <p:ext uri="{BB962C8B-B14F-4D97-AF65-F5344CB8AC3E}">
        <p14:creationId xmlns:p14="http://schemas.microsoft.com/office/powerpoint/2010/main" val="1131345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BA88B-7D47-27CD-9FA1-3D879F63152F}"/>
              </a:ext>
            </a:extLst>
          </p:cNvPr>
          <p:cNvSpPr>
            <a:spLocks noGrp="1"/>
          </p:cNvSpPr>
          <p:nvPr>
            <p:ph type="title"/>
          </p:nvPr>
        </p:nvSpPr>
        <p:spPr/>
        <p:txBody>
          <a:bodyPr/>
          <a:lstStyle/>
          <a:p>
            <a:r>
              <a:rPr lang="en-GB"/>
              <a:t>Click to edit Master title style</a:t>
            </a:r>
            <a:endParaRPr lang="en-LT"/>
          </a:p>
        </p:txBody>
      </p:sp>
      <p:sp>
        <p:nvSpPr>
          <p:cNvPr id="3" name="Vertical Text Placeholder 2">
            <a:extLst>
              <a:ext uri="{FF2B5EF4-FFF2-40B4-BE49-F238E27FC236}">
                <a16:creationId xmlns:a16="http://schemas.microsoft.com/office/drawing/2014/main" id="{0B432632-3BE6-F83A-41D7-CA5520C59A4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T"/>
          </a:p>
        </p:txBody>
      </p:sp>
      <p:sp>
        <p:nvSpPr>
          <p:cNvPr id="4" name="Date Placeholder 3">
            <a:extLst>
              <a:ext uri="{FF2B5EF4-FFF2-40B4-BE49-F238E27FC236}">
                <a16:creationId xmlns:a16="http://schemas.microsoft.com/office/drawing/2014/main" id="{2FDE12BC-50E9-FB6A-A9C8-12E1D41D7456}"/>
              </a:ext>
            </a:extLst>
          </p:cNvPr>
          <p:cNvSpPr>
            <a:spLocks noGrp="1"/>
          </p:cNvSpPr>
          <p:nvPr>
            <p:ph type="dt" sz="half" idx="10"/>
          </p:nvPr>
        </p:nvSpPr>
        <p:spPr/>
        <p:txBody>
          <a:bodyPr/>
          <a:lstStyle/>
          <a:p>
            <a:fld id="{D74B09D3-E16C-874B-90D8-324170464D64}" type="datetimeFigureOut">
              <a:rPr lang="en-LT" smtClean="0"/>
              <a:t>22/01/2025</a:t>
            </a:fld>
            <a:endParaRPr lang="en-LT"/>
          </a:p>
        </p:txBody>
      </p:sp>
      <p:sp>
        <p:nvSpPr>
          <p:cNvPr id="5" name="Footer Placeholder 4">
            <a:extLst>
              <a:ext uri="{FF2B5EF4-FFF2-40B4-BE49-F238E27FC236}">
                <a16:creationId xmlns:a16="http://schemas.microsoft.com/office/drawing/2014/main" id="{19CBCD3A-E7DA-EC84-4E82-A22884769C80}"/>
              </a:ext>
            </a:extLst>
          </p:cNvPr>
          <p:cNvSpPr>
            <a:spLocks noGrp="1"/>
          </p:cNvSpPr>
          <p:nvPr>
            <p:ph type="ftr" sz="quarter" idx="11"/>
          </p:nvPr>
        </p:nvSpPr>
        <p:spPr/>
        <p:txBody>
          <a:bodyPr/>
          <a:lstStyle/>
          <a:p>
            <a:endParaRPr lang="en-LT"/>
          </a:p>
        </p:txBody>
      </p:sp>
      <p:sp>
        <p:nvSpPr>
          <p:cNvPr id="6" name="Slide Number Placeholder 5">
            <a:extLst>
              <a:ext uri="{FF2B5EF4-FFF2-40B4-BE49-F238E27FC236}">
                <a16:creationId xmlns:a16="http://schemas.microsoft.com/office/drawing/2014/main" id="{73A1116E-68F9-F55D-21D9-C2B426A87FC1}"/>
              </a:ext>
            </a:extLst>
          </p:cNvPr>
          <p:cNvSpPr>
            <a:spLocks noGrp="1"/>
          </p:cNvSpPr>
          <p:nvPr>
            <p:ph type="sldNum" sz="quarter" idx="12"/>
          </p:nvPr>
        </p:nvSpPr>
        <p:spPr/>
        <p:txBody>
          <a:bodyPr/>
          <a:lstStyle/>
          <a:p>
            <a:fld id="{D8BA8AE4-FE10-D940-AA1A-69F2856E9860}" type="slidenum">
              <a:rPr lang="en-LT" smtClean="0"/>
              <a:t>‹#›</a:t>
            </a:fld>
            <a:endParaRPr lang="en-LT"/>
          </a:p>
        </p:txBody>
      </p:sp>
    </p:spTree>
    <p:extLst>
      <p:ext uri="{BB962C8B-B14F-4D97-AF65-F5344CB8AC3E}">
        <p14:creationId xmlns:p14="http://schemas.microsoft.com/office/powerpoint/2010/main" val="2566661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2CFCEE3-6B4D-8271-C239-D5A31DA6195E}"/>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LT"/>
          </a:p>
        </p:txBody>
      </p:sp>
      <p:sp>
        <p:nvSpPr>
          <p:cNvPr id="3" name="Vertical Text Placeholder 2">
            <a:extLst>
              <a:ext uri="{FF2B5EF4-FFF2-40B4-BE49-F238E27FC236}">
                <a16:creationId xmlns:a16="http://schemas.microsoft.com/office/drawing/2014/main" id="{808986C5-53DB-9118-377F-C1B2C928665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T"/>
          </a:p>
        </p:txBody>
      </p:sp>
      <p:sp>
        <p:nvSpPr>
          <p:cNvPr id="4" name="Date Placeholder 3">
            <a:extLst>
              <a:ext uri="{FF2B5EF4-FFF2-40B4-BE49-F238E27FC236}">
                <a16:creationId xmlns:a16="http://schemas.microsoft.com/office/drawing/2014/main" id="{88907560-C6D6-C0FE-4855-5D176CC79678}"/>
              </a:ext>
            </a:extLst>
          </p:cNvPr>
          <p:cNvSpPr>
            <a:spLocks noGrp="1"/>
          </p:cNvSpPr>
          <p:nvPr>
            <p:ph type="dt" sz="half" idx="10"/>
          </p:nvPr>
        </p:nvSpPr>
        <p:spPr/>
        <p:txBody>
          <a:bodyPr/>
          <a:lstStyle/>
          <a:p>
            <a:fld id="{D74B09D3-E16C-874B-90D8-324170464D64}" type="datetimeFigureOut">
              <a:rPr lang="en-LT" smtClean="0"/>
              <a:t>22/01/2025</a:t>
            </a:fld>
            <a:endParaRPr lang="en-LT"/>
          </a:p>
        </p:txBody>
      </p:sp>
      <p:sp>
        <p:nvSpPr>
          <p:cNvPr id="5" name="Footer Placeholder 4">
            <a:extLst>
              <a:ext uri="{FF2B5EF4-FFF2-40B4-BE49-F238E27FC236}">
                <a16:creationId xmlns:a16="http://schemas.microsoft.com/office/drawing/2014/main" id="{245A44C5-6AAB-66B5-8505-BFB7484AD75A}"/>
              </a:ext>
            </a:extLst>
          </p:cNvPr>
          <p:cNvSpPr>
            <a:spLocks noGrp="1"/>
          </p:cNvSpPr>
          <p:nvPr>
            <p:ph type="ftr" sz="quarter" idx="11"/>
          </p:nvPr>
        </p:nvSpPr>
        <p:spPr/>
        <p:txBody>
          <a:bodyPr/>
          <a:lstStyle/>
          <a:p>
            <a:endParaRPr lang="en-LT"/>
          </a:p>
        </p:txBody>
      </p:sp>
      <p:sp>
        <p:nvSpPr>
          <p:cNvPr id="6" name="Slide Number Placeholder 5">
            <a:extLst>
              <a:ext uri="{FF2B5EF4-FFF2-40B4-BE49-F238E27FC236}">
                <a16:creationId xmlns:a16="http://schemas.microsoft.com/office/drawing/2014/main" id="{C075958C-8191-3CED-6AC2-2513A9101A4F}"/>
              </a:ext>
            </a:extLst>
          </p:cNvPr>
          <p:cNvSpPr>
            <a:spLocks noGrp="1"/>
          </p:cNvSpPr>
          <p:nvPr>
            <p:ph type="sldNum" sz="quarter" idx="12"/>
          </p:nvPr>
        </p:nvSpPr>
        <p:spPr/>
        <p:txBody>
          <a:bodyPr/>
          <a:lstStyle/>
          <a:p>
            <a:fld id="{D8BA8AE4-FE10-D940-AA1A-69F2856E9860}" type="slidenum">
              <a:rPr lang="en-LT" smtClean="0"/>
              <a:t>‹#›</a:t>
            </a:fld>
            <a:endParaRPr lang="en-LT"/>
          </a:p>
        </p:txBody>
      </p:sp>
    </p:spTree>
    <p:extLst>
      <p:ext uri="{BB962C8B-B14F-4D97-AF65-F5344CB8AC3E}">
        <p14:creationId xmlns:p14="http://schemas.microsoft.com/office/powerpoint/2010/main" val="3997901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6905B-6F87-1E04-4459-17DC6E9F9496}"/>
              </a:ext>
            </a:extLst>
          </p:cNvPr>
          <p:cNvSpPr>
            <a:spLocks noGrp="1"/>
          </p:cNvSpPr>
          <p:nvPr>
            <p:ph type="title"/>
          </p:nvPr>
        </p:nvSpPr>
        <p:spPr/>
        <p:txBody>
          <a:bodyPr/>
          <a:lstStyle/>
          <a:p>
            <a:r>
              <a:rPr lang="en-GB"/>
              <a:t>Click to edit Master title style</a:t>
            </a:r>
            <a:endParaRPr lang="en-LT"/>
          </a:p>
        </p:txBody>
      </p:sp>
      <p:sp>
        <p:nvSpPr>
          <p:cNvPr id="3" name="Content Placeholder 2">
            <a:extLst>
              <a:ext uri="{FF2B5EF4-FFF2-40B4-BE49-F238E27FC236}">
                <a16:creationId xmlns:a16="http://schemas.microsoft.com/office/drawing/2014/main" id="{B56E94B7-AD4A-BE0F-BBB6-CD5485463E7B}"/>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T"/>
          </a:p>
        </p:txBody>
      </p:sp>
      <p:sp>
        <p:nvSpPr>
          <p:cNvPr id="4" name="Date Placeholder 3">
            <a:extLst>
              <a:ext uri="{FF2B5EF4-FFF2-40B4-BE49-F238E27FC236}">
                <a16:creationId xmlns:a16="http://schemas.microsoft.com/office/drawing/2014/main" id="{2A1D504D-3305-F583-45AD-7840A368C892}"/>
              </a:ext>
            </a:extLst>
          </p:cNvPr>
          <p:cNvSpPr>
            <a:spLocks noGrp="1"/>
          </p:cNvSpPr>
          <p:nvPr>
            <p:ph type="dt" sz="half" idx="10"/>
          </p:nvPr>
        </p:nvSpPr>
        <p:spPr/>
        <p:txBody>
          <a:bodyPr/>
          <a:lstStyle/>
          <a:p>
            <a:fld id="{D74B09D3-E16C-874B-90D8-324170464D64}" type="datetimeFigureOut">
              <a:rPr lang="en-LT" smtClean="0"/>
              <a:t>22/01/2025</a:t>
            </a:fld>
            <a:endParaRPr lang="en-LT"/>
          </a:p>
        </p:txBody>
      </p:sp>
      <p:sp>
        <p:nvSpPr>
          <p:cNvPr id="5" name="Footer Placeholder 4">
            <a:extLst>
              <a:ext uri="{FF2B5EF4-FFF2-40B4-BE49-F238E27FC236}">
                <a16:creationId xmlns:a16="http://schemas.microsoft.com/office/drawing/2014/main" id="{A1820E4D-BF74-DDFD-7EF2-4022E9A6D824}"/>
              </a:ext>
            </a:extLst>
          </p:cNvPr>
          <p:cNvSpPr>
            <a:spLocks noGrp="1"/>
          </p:cNvSpPr>
          <p:nvPr>
            <p:ph type="ftr" sz="quarter" idx="11"/>
          </p:nvPr>
        </p:nvSpPr>
        <p:spPr/>
        <p:txBody>
          <a:bodyPr/>
          <a:lstStyle/>
          <a:p>
            <a:endParaRPr lang="en-LT"/>
          </a:p>
        </p:txBody>
      </p:sp>
      <p:sp>
        <p:nvSpPr>
          <p:cNvPr id="6" name="Slide Number Placeholder 5">
            <a:extLst>
              <a:ext uri="{FF2B5EF4-FFF2-40B4-BE49-F238E27FC236}">
                <a16:creationId xmlns:a16="http://schemas.microsoft.com/office/drawing/2014/main" id="{54A6F409-EBAE-21BB-2E5C-92A23AAEDCA5}"/>
              </a:ext>
            </a:extLst>
          </p:cNvPr>
          <p:cNvSpPr>
            <a:spLocks noGrp="1"/>
          </p:cNvSpPr>
          <p:nvPr>
            <p:ph type="sldNum" sz="quarter" idx="12"/>
          </p:nvPr>
        </p:nvSpPr>
        <p:spPr/>
        <p:txBody>
          <a:bodyPr/>
          <a:lstStyle/>
          <a:p>
            <a:fld id="{D8BA8AE4-FE10-D940-AA1A-69F2856E9860}" type="slidenum">
              <a:rPr lang="en-LT" smtClean="0"/>
              <a:t>‹#›</a:t>
            </a:fld>
            <a:endParaRPr lang="en-LT"/>
          </a:p>
        </p:txBody>
      </p:sp>
    </p:spTree>
    <p:extLst>
      <p:ext uri="{BB962C8B-B14F-4D97-AF65-F5344CB8AC3E}">
        <p14:creationId xmlns:p14="http://schemas.microsoft.com/office/powerpoint/2010/main" val="978437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FA07C-A211-DE7E-88FE-C3FD871744EC}"/>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LT"/>
          </a:p>
        </p:txBody>
      </p:sp>
      <p:sp>
        <p:nvSpPr>
          <p:cNvPr id="3" name="Text Placeholder 2">
            <a:extLst>
              <a:ext uri="{FF2B5EF4-FFF2-40B4-BE49-F238E27FC236}">
                <a16:creationId xmlns:a16="http://schemas.microsoft.com/office/drawing/2014/main" id="{CD128FAB-25A2-F340-6976-8E803B0646F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B0D5083-1EB3-4CED-86A0-D73E854F9BA1}"/>
              </a:ext>
            </a:extLst>
          </p:cNvPr>
          <p:cNvSpPr>
            <a:spLocks noGrp="1"/>
          </p:cNvSpPr>
          <p:nvPr>
            <p:ph type="dt" sz="half" idx="10"/>
          </p:nvPr>
        </p:nvSpPr>
        <p:spPr/>
        <p:txBody>
          <a:bodyPr/>
          <a:lstStyle/>
          <a:p>
            <a:fld id="{D74B09D3-E16C-874B-90D8-324170464D64}" type="datetimeFigureOut">
              <a:rPr lang="en-LT" smtClean="0"/>
              <a:t>22/01/2025</a:t>
            </a:fld>
            <a:endParaRPr lang="en-LT"/>
          </a:p>
        </p:txBody>
      </p:sp>
      <p:sp>
        <p:nvSpPr>
          <p:cNvPr id="5" name="Footer Placeholder 4">
            <a:extLst>
              <a:ext uri="{FF2B5EF4-FFF2-40B4-BE49-F238E27FC236}">
                <a16:creationId xmlns:a16="http://schemas.microsoft.com/office/drawing/2014/main" id="{9F0A27A8-A1B6-8823-2A52-9EFB4F9FB74B}"/>
              </a:ext>
            </a:extLst>
          </p:cNvPr>
          <p:cNvSpPr>
            <a:spLocks noGrp="1"/>
          </p:cNvSpPr>
          <p:nvPr>
            <p:ph type="ftr" sz="quarter" idx="11"/>
          </p:nvPr>
        </p:nvSpPr>
        <p:spPr/>
        <p:txBody>
          <a:bodyPr/>
          <a:lstStyle/>
          <a:p>
            <a:endParaRPr lang="en-LT"/>
          </a:p>
        </p:txBody>
      </p:sp>
      <p:sp>
        <p:nvSpPr>
          <p:cNvPr id="6" name="Slide Number Placeholder 5">
            <a:extLst>
              <a:ext uri="{FF2B5EF4-FFF2-40B4-BE49-F238E27FC236}">
                <a16:creationId xmlns:a16="http://schemas.microsoft.com/office/drawing/2014/main" id="{B20535CF-707D-2361-C9DD-553C3E101431}"/>
              </a:ext>
            </a:extLst>
          </p:cNvPr>
          <p:cNvSpPr>
            <a:spLocks noGrp="1"/>
          </p:cNvSpPr>
          <p:nvPr>
            <p:ph type="sldNum" sz="quarter" idx="12"/>
          </p:nvPr>
        </p:nvSpPr>
        <p:spPr/>
        <p:txBody>
          <a:bodyPr/>
          <a:lstStyle/>
          <a:p>
            <a:fld id="{D8BA8AE4-FE10-D940-AA1A-69F2856E9860}" type="slidenum">
              <a:rPr lang="en-LT" smtClean="0"/>
              <a:t>‹#›</a:t>
            </a:fld>
            <a:endParaRPr lang="en-LT"/>
          </a:p>
        </p:txBody>
      </p:sp>
    </p:spTree>
    <p:extLst>
      <p:ext uri="{BB962C8B-B14F-4D97-AF65-F5344CB8AC3E}">
        <p14:creationId xmlns:p14="http://schemas.microsoft.com/office/powerpoint/2010/main" val="1138656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35FE4-97B5-6754-B9F9-F97E0A1F1CF2}"/>
              </a:ext>
            </a:extLst>
          </p:cNvPr>
          <p:cNvSpPr>
            <a:spLocks noGrp="1"/>
          </p:cNvSpPr>
          <p:nvPr>
            <p:ph type="title"/>
          </p:nvPr>
        </p:nvSpPr>
        <p:spPr/>
        <p:txBody>
          <a:bodyPr/>
          <a:lstStyle/>
          <a:p>
            <a:r>
              <a:rPr lang="en-GB"/>
              <a:t>Click to edit Master title style</a:t>
            </a:r>
            <a:endParaRPr lang="en-LT"/>
          </a:p>
        </p:txBody>
      </p:sp>
      <p:sp>
        <p:nvSpPr>
          <p:cNvPr id="3" name="Content Placeholder 2">
            <a:extLst>
              <a:ext uri="{FF2B5EF4-FFF2-40B4-BE49-F238E27FC236}">
                <a16:creationId xmlns:a16="http://schemas.microsoft.com/office/drawing/2014/main" id="{1FE8F3B6-0163-6261-6C90-EA38D8335CD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T"/>
          </a:p>
        </p:txBody>
      </p:sp>
      <p:sp>
        <p:nvSpPr>
          <p:cNvPr id="4" name="Content Placeholder 3">
            <a:extLst>
              <a:ext uri="{FF2B5EF4-FFF2-40B4-BE49-F238E27FC236}">
                <a16:creationId xmlns:a16="http://schemas.microsoft.com/office/drawing/2014/main" id="{885C5C28-DB62-3A76-2A0B-B13A6CBA9B1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T"/>
          </a:p>
        </p:txBody>
      </p:sp>
      <p:sp>
        <p:nvSpPr>
          <p:cNvPr id="5" name="Date Placeholder 4">
            <a:extLst>
              <a:ext uri="{FF2B5EF4-FFF2-40B4-BE49-F238E27FC236}">
                <a16:creationId xmlns:a16="http://schemas.microsoft.com/office/drawing/2014/main" id="{DF131E53-ACD9-4677-BD01-08853C3B321B}"/>
              </a:ext>
            </a:extLst>
          </p:cNvPr>
          <p:cNvSpPr>
            <a:spLocks noGrp="1"/>
          </p:cNvSpPr>
          <p:nvPr>
            <p:ph type="dt" sz="half" idx="10"/>
          </p:nvPr>
        </p:nvSpPr>
        <p:spPr/>
        <p:txBody>
          <a:bodyPr/>
          <a:lstStyle/>
          <a:p>
            <a:fld id="{D74B09D3-E16C-874B-90D8-324170464D64}" type="datetimeFigureOut">
              <a:rPr lang="en-LT" smtClean="0"/>
              <a:t>22/01/2025</a:t>
            </a:fld>
            <a:endParaRPr lang="en-LT"/>
          </a:p>
        </p:txBody>
      </p:sp>
      <p:sp>
        <p:nvSpPr>
          <p:cNvPr id="6" name="Footer Placeholder 5">
            <a:extLst>
              <a:ext uri="{FF2B5EF4-FFF2-40B4-BE49-F238E27FC236}">
                <a16:creationId xmlns:a16="http://schemas.microsoft.com/office/drawing/2014/main" id="{061DEEA3-76DB-3064-F80E-7CB2ED2824E6}"/>
              </a:ext>
            </a:extLst>
          </p:cNvPr>
          <p:cNvSpPr>
            <a:spLocks noGrp="1"/>
          </p:cNvSpPr>
          <p:nvPr>
            <p:ph type="ftr" sz="quarter" idx="11"/>
          </p:nvPr>
        </p:nvSpPr>
        <p:spPr/>
        <p:txBody>
          <a:bodyPr/>
          <a:lstStyle/>
          <a:p>
            <a:endParaRPr lang="en-LT"/>
          </a:p>
        </p:txBody>
      </p:sp>
      <p:sp>
        <p:nvSpPr>
          <p:cNvPr id="7" name="Slide Number Placeholder 6">
            <a:extLst>
              <a:ext uri="{FF2B5EF4-FFF2-40B4-BE49-F238E27FC236}">
                <a16:creationId xmlns:a16="http://schemas.microsoft.com/office/drawing/2014/main" id="{63943121-4576-F2BD-0B6C-415523689FF5}"/>
              </a:ext>
            </a:extLst>
          </p:cNvPr>
          <p:cNvSpPr>
            <a:spLocks noGrp="1"/>
          </p:cNvSpPr>
          <p:nvPr>
            <p:ph type="sldNum" sz="quarter" idx="12"/>
          </p:nvPr>
        </p:nvSpPr>
        <p:spPr/>
        <p:txBody>
          <a:bodyPr/>
          <a:lstStyle/>
          <a:p>
            <a:fld id="{D8BA8AE4-FE10-D940-AA1A-69F2856E9860}" type="slidenum">
              <a:rPr lang="en-LT" smtClean="0"/>
              <a:t>‹#›</a:t>
            </a:fld>
            <a:endParaRPr lang="en-LT"/>
          </a:p>
        </p:txBody>
      </p:sp>
    </p:spTree>
    <p:extLst>
      <p:ext uri="{BB962C8B-B14F-4D97-AF65-F5344CB8AC3E}">
        <p14:creationId xmlns:p14="http://schemas.microsoft.com/office/powerpoint/2010/main" val="3258651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85D84-99A7-6091-BB5D-68355F81E39F}"/>
              </a:ext>
            </a:extLst>
          </p:cNvPr>
          <p:cNvSpPr>
            <a:spLocks noGrp="1"/>
          </p:cNvSpPr>
          <p:nvPr>
            <p:ph type="title"/>
          </p:nvPr>
        </p:nvSpPr>
        <p:spPr>
          <a:xfrm>
            <a:off x="839788" y="365125"/>
            <a:ext cx="10515600" cy="1325563"/>
          </a:xfrm>
        </p:spPr>
        <p:txBody>
          <a:bodyPr/>
          <a:lstStyle/>
          <a:p>
            <a:r>
              <a:rPr lang="en-GB"/>
              <a:t>Click to edit Master title style</a:t>
            </a:r>
            <a:endParaRPr lang="en-LT"/>
          </a:p>
        </p:txBody>
      </p:sp>
      <p:sp>
        <p:nvSpPr>
          <p:cNvPr id="3" name="Text Placeholder 2">
            <a:extLst>
              <a:ext uri="{FF2B5EF4-FFF2-40B4-BE49-F238E27FC236}">
                <a16:creationId xmlns:a16="http://schemas.microsoft.com/office/drawing/2014/main" id="{4908A3C5-B754-A6D6-0141-B14F80667C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33754FC-27A3-CADE-CEE4-747B00A9E66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T"/>
          </a:p>
        </p:txBody>
      </p:sp>
      <p:sp>
        <p:nvSpPr>
          <p:cNvPr id="5" name="Text Placeholder 4">
            <a:extLst>
              <a:ext uri="{FF2B5EF4-FFF2-40B4-BE49-F238E27FC236}">
                <a16:creationId xmlns:a16="http://schemas.microsoft.com/office/drawing/2014/main" id="{F90C545B-78EB-3AA6-8ABC-2557B2E696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AF36A95-3BF1-2A13-2573-A6AEDD30FB4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T"/>
          </a:p>
        </p:txBody>
      </p:sp>
      <p:sp>
        <p:nvSpPr>
          <p:cNvPr id="7" name="Date Placeholder 6">
            <a:extLst>
              <a:ext uri="{FF2B5EF4-FFF2-40B4-BE49-F238E27FC236}">
                <a16:creationId xmlns:a16="http://schemas.microsoft.com/office/drawing/2014/main" id="{31536734-E482-85AD-680A-8125C77D728C}"/>
              </a:ext>
            </a:extLst>
          </p:cNvPr>
          <p:cNvSpPr>
            <a:spLocks noGrp="1"/>
          </p:cNvSpPr>
          <p:nvPr>
            <p:ph type="dt" sz="half" idx="10"/>
          </p:nvPr>
        </p:nvSpPr>
        <p:spPr/>
        <p:txBody>
          <a:bodyPr/>
          <a:lstStyle/>
          <a:p>
            <a:fld id="{D74B09D3-E16C-874B-90D8-324170464D64}" type="datetimeFigureOut">
              <a:rPr lang="en-LT" smtClean="0"/>
              <a:t>22/01/2025</a:t>
            </a:fld>
            <a:endParaRPr lang="en-LT"/>
          </a:p>
        </p:txBody>
      </p:sp>
      <p:sp>
        <p:nvSpPr>
          <p:cNvPr id="8" name="Footer Placeholder 7">
            <a:extLst>
              <a:ext uri="{FF2B5EF4-FFF2-40B4-BE49-F238E27FC236}">
                <a16:creationId xmlns:a16="http://schemas.microsoft.com/office/drawing/2014/main" id="{9AD19C2F-7C25-9913-F4FE-176FA2187D48}"/>
              </a:ext>
            </a:extLst>
          </p:cNvPr>
          <p:cNvSpPr>
            <a:spLocks noGrp="1"/>
          </p:cNvSpPr>
          <p:nvPr>
            <p:ph type="ftr" sz="quarter" idx="11"/>
          </p:nvPr>
        </p:nvSpPr>
        <p:spPr/>
        <p:txBody>
          <a:bodyPr/>
          <a:lstStyle/>
          <a:p>
            <a:endParaRPr lang="en-LT"/>
          </a:p>
        </p:txBody>
      </p:sp>
      <p:sp>
        <p:nvSpPr>
          <p:cNvPr id="9" name="Slide Number Placeholder 8">
            <a:extLst>
              <a:ext uri="{FF2B5EF4-FFF2-40B4-BE49-F238E27FC236}">
                <a16:creationId xmlns:a16="http://schemas.microsoft.com/office/drawing/2014/main" id="{448C6BFB-D0C9-5DB1-22D6-08E4858CF8E2}"/>
              </a:ext>
            </a:extLst>
          </p:cNvPr>
          <p:cNvSpPr>
            <a:spLocks noGrp="1"/>
          </p:cNvSpPr>
          <p:nvPr>
            <p:ph type="sldNum" sz="quarter" idx="12"/>
          </p:nvPr>
        </p:nvSpPr>
        <p:spPr/>
        <p:txBody>
          <a:bodyPr/>
          <a:lstStyle/>
          <a:p>
            <a:fld id="{D8BA8AE4-FE10-D940-AA1A-69F2856E9860}" type="slidenum">
              <a:rPr lang="en-LT" smtClean="0"/>
              <a:t>‹#›</a:t>
            </a:fld>
            <a:endParaRPr lang="en-LT"/>
          </a:p>
        </p:txBody>
      </p:sp>
    </p:spTree>
    <p:extLst>
      <p:ext uri="{BB962C8B-B14F-4D97-AF65-F5344CB8AC3E}">
        <p14:creationId xmlns:p14="http://schemas.microsoft.com/office/powerpoint/2010/main" val="3656190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2609B5-8CBF-266A-36A3-F2273CD94FB4}"/>
              </a:ext>
            </a:extLst>
          </p:cNvPr>
          <p:cNvSpPr>
            <a:spLocks noGrp="1"/>
          </p:cNvSpPr>
          <p:nvPr>
            <p:ph type="title"/>
          </p:nvPr>
        </p:nvSpPr>
        <p:spPr/>
        <p:txBody>
          <a:bodyPr/>
          <a:lstStyle/>
          <a:p>
            <a:r>
              <a:rPr lang="en-GB"/>
              <a:t>Click to edit Master title style</a:t>
            </a:r>
            <a:endParaRPr lang="en-LT"/>
          </a:p>
        </p:txBody>
      </p:sp>
      <p:sp>
        <p:nvSpPr>
          <p:cNvPr id="3" name="Date Placeholder 2">
            <a:extLst>
              <a:ext uri="{FF2B5EF4-FFF2-40B4-BE49-F238E27FC236}">
                <a16:creationId xmlns:a16="http://schemas.microsoft.com/office/drawing/2014/main" id="{CC09D6D9-5885-CC49-1940-DD51FFB45947}"/>
              </a:ext>
            </a:extLst>
          </p:cNvPr>
          <p:cNvSpPr>
            <a:spLocks noGrp="1"/>
          </p:cNvSpPr>
          <p:nvPr>
            <p:ph type="dt" sz="half" idx="10"/>
          </p:nvPr>
        </p:nvSpPr>
        <p:spPr/>
        <p:txBody>
          <a:bodyPr/>
          <a:lstStyle/>
          <a:p>
            <a:fld id="{D74B09D3-E16C-874B-90D8-324170464D64}" type="datetimeFigureOut">
              <a:rPr lang="en-LT" smtClean="0"/>
              <a:t>22/01/2025</a:t>
            </a:fld>
            <a:endParaRPr lang="en-LT"/>
          </a:p>
        </p:txBody>
      </p:sp>
      <p:sp>
        <p:nvSpPr>
          <p:cNvPr id="4" name="Footer Placeholder 3">
            <a:extLst>
              <a:ext uri="{FF2B5EF4-FFF2-40B4-BE49-F238E27FC236}">
                <a16:creationId xmlns:a16="http://schemas.microsoft.com/office/drawing/2014/main" id="{685B44C0-AB72-4F64-9FE6-7E2B934932B9}"/>
              </a:ext>
            </a:extLst>
          </p:cNvPr>
          <p:cNvSpPr>
            <a:spLocks noGrp="1"/>
          </p:cNvSpPr>
          <p:nvPr>
            <p:ph type="ftr" sz="quarter" idx="11"/>
          </p:nvPr>
        </p:nvSpPr>
        <p:spPr/>
        <p:txBody>
          <a:bodyPr/>
          <a:lstStyle/>
          <a:p>
            <a:endParaRPr lang="en-LT"/>
          </a:p>
        </p:txBody>
      </p:sp>
      <p:sp>
        <p:nvSpPr>
          <p:cNvPr id="5" name="Slide Number Placeholder 4">
            <a:extLst>
              <a:ext uri="{FF2B5EF4-FFF2-40B4-BE49-F238E27FC236}">
                <a16:creationId xmlns:a16="http://schemas.microsoft.com/office/drawing/2014/main" id="{5A6BCF36-7666-FC1F-0411-4584ADFC1D55}"/>
              </a:ext>
            </a:extLst>
          </p:cNvPr>
          <p:cNvSpPr>
            <a:spLocks noGrp="1"/>
          </p:cNvSpPr>
          <p:nvPr>
            <p:ph type="sldNum" sz="quarter" idx="12"/>
          </p:nvPr>
        </p:nvSpPr>
        <p:spPr/>
        <p:txBody>
          <a:bodyPr/>
          <a:lstStyle/>
          <a:p>
            <a:fld id="{D8BA8AE4-FE10-D940-AA1A-69F2856E9860}" type="slidenum">
              <a:rPr lang="en-LT" smtClean="0"/>
              <a:t>‹#›</a:t>
            </a:fld>
            <a:endParaRPr lang="en-LT"/>
          </a:p>
        </p:txBody>
      </p:sp>
    </p:spTree>
    <p:extLst>
      <p:ext uri="{BB962C8B-B14F-4D97-AF65-F5344CB8AC3E}">
        <p14:creationId xmlns:p14="http://schemas.microsoft.com/office/powerpoint/2010/main" val="2010608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CECF6AC-DF7E-BB11-CF02-6A313DD469DB}"/>
              </a:ext>
            </a:extLst>
          </p:cNvPr>
          <p:cNvSpPr>
            <a:spLocks noGrp="1"/>
          </p:cNvSpPr>
          <p:nvPr>
            <p:ph type="dt" sz="half" idx="10"/>
          </p:nvPr>
        </p:nvSpPr>
        <p:spPr/>
        <p:txBody>
          <a:bodyPr/>
          <a:lstStyle/>
          <a:p>
            <a:fld id="{D74B09D3-E16C-874B-90D8-324170464D64}" type="datetimeFigureOut">
              <a:rPr lang="en-LT" smtClean="0"/>
              <a:t>22/01/2025</a:t>
            </a:fld>
            <a:endParaRPr lang="en-LT"/>
          </a:p>
        </p:txBody>
      </p:sp>
      <p:sp>
        <p:nvSpPr>
          <p:cNvPr id="3" name="Footer Placeholder 2">
            <a:extLst>
              <a:ext uri="{FF2B5EF4-FFF2-40B4-BE49-F238E27FC236}">
                <a16:creationId xmlns:a16="http://schemas.microsoft.com/office/drawing/2014/main" id="{6E7936EA-70D8-C649-1257-32CDF2ED59D6}"/>
              </a:ext>
            </a:extLst>
          </p:cNvPr>
          <p:cNvSpPr>
            <a:spLocks noGrp="1"/>
          </p:cNvSpPr>
          <p:nvPr>
            <p:ph type="ftr" sz="quarter" idx="11"/>
          </p:nvPr>
        </p:nvSpPr>
        <p:spPr/>
        <p:txBody>
          <a:bodyPr/>
          <a:lstStyle/>
          <a:p>
            <a:endParaRPr lang="en-LT"/>
          </a:p>
        </p:txBody>
      </p:sp>
      <p:sp>
        <p:nvSpPr>
          <p:cNvPr id="4" name="Slide Number Placeholder 3">
            <a:extLst>
              <a:ext uri="{FF2B5EF4-FFF2-40B4-BE49-F238E27FC236}">
                <a16:creationId xmlns:a16="http://schemas.microsoft.com/office/drawing/2014/main" id="{A2FEFE88-9C72-BC0C-7651-FE15794324FB}"/>
              </a:ext>
            </a:extLst>
          </p:cNvPr>
          <p:cNvSpPr>
            <a:spLocks noGrp="1"/>
          </p:cNvSpPr>
          <p:nvPr>
            <p:ph type="sldNum" sz="quarter" idx="12"/>
          </p:nvPr>
        </p:nvSpPr>
        <p:spPr/>
        <p:txBody>
          <a:bodyPr/>
          <a:lstStyle/>
          <a:p>
            <a:fld id="{D8BA8AE4-FE10-D940-AA1A-69F2856E9860}" type="slidenum">
              <a:rPr lang="en-LT" smtClean="0"/>
              <a:t>‹#›</a:t>
            </a:fld>
            <a:endParaRPr lang="en-LT"/>
          </a:p>
        </p:txBody>
      </p:sp>
    </p:spTree>
    <p:extLst>
      <p:ext uri="{BB962C8B-B14F-4D97-AF65-F5344CB8AC3E}">
        <p14:creationId xmlns:p14="http://schemas.microsoft.com/office/powerpoint/2010/main" val="1303714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0D26A-3F6C-D74A-8CF3-1223FCFC433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LT"/>
          </a:p>
        </p:txBody>
      </p:sp>
      <p:sp>
        <p:nvSpPr>
          <p:cNvPr id="3" name="Content Placeholder 2">
            <a:extLst>
              <a:ext uri="{FF2B5EF4-FFF2-40B4-BE49-F238E27FC236}">
                <a16:creationId xmlns:a16="http://schemas.microsoft.com/office/drawing/2014/main" id="{050677EF-4B98-5418-972C-D5806F7DC0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T"/>
          </a:p>
        </p:txBody>
      </p:sp>
      <p:sp>
        <p:nvSpPr>
          <p:cNvPr id="4" name="Text Placeholder 3">
            <a:extLst>
              <a:ext uri="{FF2B5EF4-FFF2-40B4-BE49-F238E27FC236}">
                <a16:creationId xmlns:a16="http://schemas.microsoft.com/office/drawing/2014/main" id="{034ED282-BBF1-96F5-B98B-B409B3F2C3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2F9F201-0AD5-7FEC-53CD-191BC36A5246}"/>
              </a:ext>
            </a:extLst>
          </p:cNvPr>
          <p:cNvSpPr>
            <a:spLocks noGrp="1"/>
          </p:cNvSpPr>
          <p:nvPr>
            <p:ph type="dt" sz="half" idx="10"/>
          </p:nvPr>
        </p:nvSpPr>
        <p:spPr/>
        <p:txBody>
          <a:bodyPr/>
          <a:lstStyle/>
          <a:p>
            <a:fld id="{D74B09D3-E16C-874B-90D8-324170464D64}" type="datetimeFigureOut">
              <a:rPr lang="en-LT" smtClean="0"/>
              <a:t>22/01/2025</a:t>
            </a:fld>
            <a:endParaRPr lang="en-LT"/>
          </a:p>
        </p:txBody>
      </p:sp>
      <p:sp>
        <p:nvSpPr>
          <p:cNvPr id="6" name="Footer Placeholder 5">
            <a:extLst>
              <a:ext uri="{FF2B5EF4-FFF2-40B4-BE49-F238E27FC236}">
                <a16:creationId xmlns:a16="http://schemas.microsoft.com/office/drawing/2014/main" id="{CECED001-38EC-14E3-F89E-22BB7B1DE820}"/>
              </a:ext>
            </a:extLst>
          </p:cNvPr>
          <p:cNvSpPr>
            <a:spLocks noGrp="1"/>
          </p:cNvSpPr>
          <p:nvPr>
            <p:ph type="ftr" sz="quarter" idx="11"/>
          </p:nvPr>
        </p:nvSpPr>
        <p:spPr/>
        <p:txBody>
          <a:bodyPr/>
          <a:lstStyle/>
          <a:p>
            <a:endParaRPr lang="en-LT"/>
          </a:p>
        </p:txBody>
      </p:sp>
      <p:sp>
        <p:nvSpPr>
          <p:cNvPr id="7" name="Slide Number Placeholder 6">
            <a:extLst>
              <a:ext uri="{FF2B5EF4-FFF2-40B4-BE49-F238E27FC236}">
                <a16:creationId xmlns:a16="http://schemas.microsoft.com/office/drawing/2014/main" id="{B5AED250-7E9C-4A88-41F6-8C3F75FCBB8D}"/>
              </a:ext>
            </a:extLst>
          </p:cNvPr>
          <p:cNvSpPr>
            <a:spLocks noGrp="1"/>
          </p:cNvSpPr>
          <p:nvPr>
            <p:ph type="sldNum" sz="quarter" idx="12"/>
          </p:nvPr>
        </p:nvSpPr>
        <p:spPr/>
        <p:txBody>
          <a:bodyPr/>
          <a:lstStyle/>
          <a:p>
            <a:fld id="{D8BA8AE4-FE10-D940-AA1A-69F2856E9860}" type="slidenum">
              <a:rPr lang="en-LT" smtClean="0"/>
              <a:t>‹#›</a:t>
            </a:fld>
            <a:endParaRPr lang="en-LT"/>
          </a:p>
        </p:txBody>
      </p:sp>
    </p:spTree>
    <p:extLst>
      <p:ext uri="{BB962C8B-B14F-4D97-AF65-F5344CB8AC3E}">
        <p14:creationId xmlns:p14="http://schemas.microsoft.com/office/powerpoint/2010/main" val="679094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75252-0410-2239-9C06-7DB6DFFF2DE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LT"/>
          </a:p>
        </p:txBody>
      </p:sp>
      <p:sp>
        <p:nvSpPr>
          <p:cNvPr id="3" name="Picture Placeholder 2">
            <a:extLst>
              <a:ext uri="{FF2B5EF4-FFF2-40B4-BE49-F238E27FC236}">
                <a16:creationId xmlns:a16="http://schemas.microsoft.com/office/drawing/2014/main" id="{96C36B9A-5D05-3912-4D2F-F0F603BD10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LT"/>
          </a:p>
        </p:txBody>
      </p:sp>
      <p:sp>
        <p:nvSpPr>
          <p:cNvPr id="4" name="Text Placeholder 3">
            <a:extLst>
              <a:ext uri="{FF2B5EF4-FFF2-40B4-BE49-F238E27FC236}">
                <a16:creationId xmlns:a16="http://schemas.microsoft.com/office/drawing/2014/main" id="{6D1280A4-3827-30DB-BE47-F500BDE0BB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22F7D29-BCC0-B38D-36A7-65E0A15581C3}"/>
              </a:ext>
            </a:extLst>
          </p:cNvPr>
          <p:cNvSpPr>
            <a:spLocks noGrp="1"/>
          </p:cNvSpPr>
          <p:nvPr>
            <p:ph type="dt" sz="half" idx="10"/>
          </p:nvPr>
        </p:nvSpPr>
        <p:spPr/>
        <p:txBody>
          <a:bodyPr/>
          <a:lstStyle/>
          <a:p>
            <a:fld id="{D74B09D3-E16C-874B-90D8-324170464D64}" type="datetimeFigureOut">
              <a:rPr lang="en-LT" smtClean="0"/>
              <a:t>22/01/2025</a:t>
            </a:fld>
            <a:endParaRPr lang="en-LT"/>
          </a:p>
        </p:txBody>
      </p:sp>
      <p:sp>
        <p:nvSpPr>
          <p:cNvPr id="6" name="Footer Placeholder 5">
            <a:extLst>
              <a:ext uri="{FF2B5EF4-FFF2-40B4-BE49-F238E27FC236}">
                <a16:creationId xmlns:a16="http://schemas.microsoft.com/office/drawing/2014/main" id="{B0FAA6C1-09C4-2324-7283-2F5D26B7C175}"/>
              </a:ext>
            </a:extLst>
          </p:cNvPr>
          <p:cNvSpPr>
            <a:spLocks noGrp="1"/>
          </p:cNvSpPr>
          <p:nvPr>
            <p:ph type="ftr" sz="quarter" idx="11"/>
          </p:nvPr>
        </p:nvSpPr>
        <p:spPr/>
        <p:txBody>
          <a:bodyPr/>
          <a:lstStyle/>
          <a:p>
            <a:endParaRPr lang="en-LT"/>
          </a:p>
        </p:txBody>
      </p:sp>
      <p:sp>
        <p:nvSpPr>
          <p:cNvPr id="7" name="Slide Number Placeholder 6">
            <a:extLst>
              <a:ext uri="{FF2B5EF4-FFF2-40B4-BE49-F238E27FC236}">
                <a16:creationId xmlns:a16="http://schemas.microsoft.com/office/drawing/2014/main" id="{25FB1DF3-7B16-CD46-B763-D1BCEF4BF734}"/>
              </a:ext>
            </a:extLst>
          </p:cNvPr>
          <p:cNvSpPr>
            <a:spLocks noGrp="1"/>
          </p:cNvSpPr>
          <p:nvPr>
            <p:ph type="sldNum" sz="quarter" idx="12"/>
          </p:nvPr>
        </p:nvSpPr>
        <p:spPr/>
        <p:txBody>
          <a:bodyPr/>
          <a:lstStyle/>
          <a:p>
            <a:fld id="{D8BA8AE4-FE10-D940-AA1A-69F2856E9860}" type="slidenum">
              <a:rPr lang="en-LT" smtClean="0"/>
              <a:t>‹#›</a:t>
            </a:fld>
            <a:endParaRPr lang="en-LT"/>
          </a:p>
        </p:txBody>
      </p:sp>
    </p:spTree>
    <p:extLst>
      <p:ext uri="{BB962C8B-B14F-4D97-AF65-F5344CB8AC3E}">
        <p14:creationId xmlns:p14="http://schemas.microsoft.com/office/powerpoint/2010/main" val="1203758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B533A7-2381-D7B1-1B74-71CF87462C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LT"/>
          </a:p>
        </p:txBody>
      </p:sp>
      <p:sp>
        <p:nvSpPr>
          <p:cNvPr id="3" name="Text Placeholder 2">
            <a:extLst>
              <a:ext uri="{FF2B5EF4-FFF2-40B4-BE49-F238E27FC236}">
                <a16:creationId xmlns:a16="http://schemas.microsoft.com/office/drawing/2014/main" id="{BC64CB9B-D628-7319-64CF-4D63F01112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T"/>
          </a:p>
        </p:txBody>
      </p:sp>
      <p:sp>
        <p:nvSpPr>
          <p:cNvPr id="4" name="Date Placeholder 3">
            <a:extLst>
              <a:ext uri="{FF2B5EF4-FFF2-40B4-BE49-F238E27FC236}">
                <a16:creationId xmlns:a16="http://schemas.microsoft.com/office/drawing/2014/main" id="{59EBA05E-836A-2C86-3C7E-7779244786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74B09D3-E16C-874B-90D8-324170464D64}" type="datetimeFigureOut">
              <a:rPr lang="en-LT" smtClean="0"/>
              <a:t>22/01/2025</a:t>
            </a:fld>
            <a:endParaRPr lang="en-LT"/>
          </a:p>
        </p:txBody>
      </p:sp>
      <p:sp>
        <p:nvSpPr>
          <p:cNvPr id="5" name="Footer Placeholder 4">
            <a:extLst>
              <a:ext uri="{FF2B5EF4-FFF2-40B4-BE49-F238E27FC236}">
                <a16:creationId xmlns:a16="http://schemas.microsoft.com/office/drawing/2014/main" id="{E4BD9D6E-E83B-4043-394C-84CB989138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LT"/>
          </a:p>
        </p:txBody>
      </p:sp>
      <p:sp>
        <p:nvSpPr>
          <p:cNvPr id="6" name="Slide Number Placeholder 5">
            <a:extLst>
              <a:ext uri="{FF2B5EF4-FFF2-40B4-BE49-F238E27FC236}">
                <a16:creationId xmlns:a16="http://schemas.microsoft.com/office/drawing/2014/main" id="{A6A702DF-1489-6111-27B4-05D26DF847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8BA8AE4-FE10-D940-AA1A-69F2856E9860}" type="slidenum">
              <a:rPr lang="en-LT" smtClean="0"/>
              <a:t>‹#›</a:t>
            </a:fld>
            <a:endParaRPr lang="en-LT"/>
          </a:p>
        </p:txBody>
      </p:sp>
    </p:spTree>
    <p:extLst>
      <p:ext uri="{BB962C8B-B14F-4D97-AF65-F5344CB8AC3E}">
        <p14:creationId xmlns:p14="http://schemas.microsoft.com/office/powerpoint/2010/main" val="33507398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sv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finis elementas 5">
            <a:extLst>
              <a:ext uri="{FF2B5EF4-FFF2-40B4-BE49-F238E27FC236}">
                <a16:creationId xmlns:a16="http://schemas.microsoft.com/office/drawing/2014/main" id="{57C3CA3E-968F-4AA6-B81C-6A383992FBC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907537" y="478842"/>
            <a:ext cx="6379159" cy="6379159"/>
          </a:xfrm>
          <a:prstGeom prst="rect">
            <a:avLst/>
          </a:prstGeom>
        </p:spPr>
      </p:pic>
      <p:sp>
        <p:nvSpPr>
          <p:cNvPr id="3" name="TextBox 2"/>
          <p:cNvSpPr txBox="1"/>
          <p:nvPr/>
        </p:nvSpPr>
        <p:spPr>
          <a:xfrm>
            <a:off x="507459" y="234584"/>
            <a:ext cx="10800155" cy="6069418"/>
          </a:xfrm>
          <a:prstGeom prst="rect">
            <a:avLst/>
          </a:prstGeom>
          <a:noFill/>
        </p:spPr>
        <p:txBody>
          <a:bodyPr wrap="square" rtlCol="0">
            <a:spAutoFit/>
          </a:bodyPr>
          <a:lstStyle/>
          <a:p>
            <a:r>
              <a:rPr lang="lt-LT" sz="2800" dirty="0">
                <a:latin typeface="Times New Roman" panose="02020603050405020304" pitchFamily="18" charset="0"/>
                <a:ea typeface="Georgia" charset="0"/>
                <a:cs typeface="Times New Roman" panose="02020603050405020304" pitchFamily="18" charset="0"/>
              </a:rPr>
              <a:t>Vytauto Didžiojo universitetas</a:t>
            </a:r>
          </a:p>
          <a:p>
            <a:r>
              <a:rPr lang="lt-LT" sz="2800" dirty="0">
                <a:latin typeface="Times New Roman" panose="02020603050405020304" pitchFamily="18" charset="0"/>
                <a:ea typeface="Georgia" charset="0"/>
                <a:cs typeface="Times New Roman" panose="02020603050405020304" pitchFamily="18" charset="0"/>
              </a:rPr>
              <a:t>Švietimo akademija</a:t>
            </a:r>
          </a:p>
          <a:p>
            <a:endParaRPr lang="en-GB" sz="2800" dirty="0">
              <a:latin typeface="Times New Roman" panose="02020603050405020304" pitchFamily="18" charset="0"/>
              <a:ea typeface="Georgia" charset="0"/>
              <a:cs typeface="Times New Roman" panose="02020603050405020304" pitchFamily="18" charset="0"/>
            </a:endParaRPr>
          </a:p>
          <a:p>
            <a:endParaRPr lang="en-GB" sz="2000" b="1" dirty="0">
              <a:latin typeface="Times New Roman" panose="02020603050405020304" pitchFamily="18" charset="0"/>
              <a:ea typeface="Times New Roman" panose="02020603050405020304" pitchFamily="18" charset="0"/>
              <a:cs typeface="Times New Roman" panose="02020603050405020304" pitchFamily="18" charset="0"/>
            </a:endParaRPr>
          </a:p>
          <a:p>
            <a:r>
              <a:rPr lang="lt-LT" sz="2400" i="1" dirty="0">
                <a:latin typeface="Times New Roman" panose="02020603050405020304" pitchFamily="18" charset="0"/>
                <a:ea typeface="Georgia" charset="0"/>
                <a:cs typeface="Times New Roman" panose="02020603050405020304" pitchFamily="18" charset="0"/>
              </a:rPr>
              <a:t>PEDAGOGO LYDERYSTĖ UGDOMOJOJE </a:t>
            </a:r>
          </a:p>
          <a:p>
            <a:r>
              <a:rPr lang="lt-LT" sz="2400" i="1" dirty="0">
                <a:latin typeface="Times New Roman" panose="02020603050405020304" pitchFamily="18" charset="0"/>
                <a:ea typeface="Georgia" charset="0"/>
                <a:cs typeface="Times New Roman" panose="02020603050405020304" pitchFamily="18" charset="0"/>
              </a:rPr>
              <a:t>SĄVEIKOJE SU BESIMOKANČIUOJU </a:t>
            </a:r>
          </a:p>
          <a:p>
            <a:r>
              <a:rPr lang="lt-LT" sz="2400" i="1" dirty="0">
                <a:latin typeface="Times New Roman" panose="02020603050405020304" pitchFamily="18" charset="0"/>
                <a:ea typeface="Georgia" charset="0"/>
                <a:cs typeface="Times New Roman" panose="02020603050405020304" pitchFamily="18" charset="0"/>
              </a:rPr>
              <a:t>UGDANT ATLIKĖJUS</a:t>
            </a:r>
            <a:endParaRPr lang="en-GB" sz="2400" i="1" dirty="0">
              <a:latin typeface="Times New Roman" panose="02020603050405020304" pitchFamily="18" charset="0"/>
              <a:ea typeface="Georgia" charset="0"/>
              <a:cs typeface="Times New Roman" panose="02020603050405020304" pitchFamily="18" charset="0"/>
            </a:endParaRPr>
          </a:p>
          <a:p>
            <a:endParaRPr lang="lt-LT" sz="3600" dirty="0">
              <a:solidFill>
                <a:schemeClr val="bg1"/>
              </a:solidFill>
              <a:latin typeface="Times New Roman" panose="02020603050405020304" pitchFamily="18" charset="0"/>
              <a:ea typeface="Georgia" charset="0"/>
              <a:cs typeface="Times New Roman" panose="02020603050405020304" pitchFamily="18" charset="0"/>
            </a:endParaRPr>
          </a:p>
          <a:p>
            <a:pPr>
              <a:lnSpc>
                <a:spcPct val="150000"/>
              </a:lnSpc>
            </a:pPr>
            <a:r>
              <a:rPr lang="lt-LT" sz="2000" dirty="0">
                <a:latin typeface="Times New Roman" panose="02020603050405020304" pitchFamily="18" charset="0"/>
                <a:ea typeface="Georgia" charset="0"/>
                <a:cs typeface="Times New Roman" panose="02020603050405020304" pitchFamily="18" charset="0"/>
              </a:rPr>
              <a:t>dr. Agnė </a:t>
            </a:r>
            <a:r>
              <a:rPr lang="lt-LT" sz="2000" dirty="0" err="1">
                <a:latin typeface="Times New Roman" panose="02020603050405020304" pitchFamily="18" charset="0"/>
                <a:ea typeface="Georgia" charset="0"/>
                <a:cs typeface="Times New Roman" panose="02020603050405020304" pitchFamily="18" charset="0"/>
              </a:rPr>
              <a:t>Daučianskaitė</a:t>
            </a:r>
            <a:r>
              <a:rPr lang="lt-LT" sz="2000" dirty="0">
                <a:latin typeface="Times New Roman" panose="02020603050405020304" pitchFamily="18" charset="0"/>
                <a:ea typeface="Georgia" charset="0"/>
                <a:cs typeface="Times New Roman" panose="02020603050405020304" pitchFamily="18" charset="0"/>
              </a:rPr>
              <a:t> – </a:t>
            </a:r>
            <a:r>
              <a:rPr lang="lt-LT" sz="2000" dirty="0" err="1">
                <a:latin typeface="Times New Roman" panose="02020603050405020304" pitchFamily="18" charset="0"/>
                <a:ea typeface="Georgia" charset="0"/>
                <a:cs typeface="Times New Roman" panose="02020603050405020304" pitchFamily="18" charset="0"/>
              </a:rPr>
              <a:t>Kubilevičienė</a:t>
            </a:r>
            <a:endParaRPr lang="lt-LT" sz="2000" dirty="0">
              <a:latin typeface="Times New Roman" panose="02020603050405020304" pitchFamily="18" charset="0"/>
              <a:ea typeface="Georgia" charset="0"/>
              <a:cs typeface="Times New Roman" panose="02020603050405020304" pitchFamily="18" charset="0"/>
            </a:endParaRPr>
          </a:p>
          <a:p>
            <a:pPr>
              <a:lnSpc>
                <a:spcPct val="150000"/>
              </a:lnSpc>
            </a:pPr>
            <a:r>
              <a:rPr lang="lt-LT" sz="2000" dirty="0">
                <a:latin typeface="Times New Roman" panose="02020603050405020304" pitchFamily="18" charset="0"/>
                <a:ea typeface="Georgia" charset="0"/>
                <a:cs typeface="Times New Roman" panose="02020603050405020304" pitchFamily="18" charset="0"/>
              </a:rPr>
              <a:t>Mokslinė vadovė Prof. Habil. Dr. Vilma </a:t>
            </a:r>
            <a:r>
              <a:rPr lang="lt-LT" sz="2000" dirty="0" err="1">
                <a:latin typeface="Times New Roman" panose="02020603050405020304" pitchFamily="18" charset="0"/>
                <a:ea typeface="Georgia" charset="0"/>
                <a:cs typeface="Times New Roman" panose="02020603050405020304" pitchFamily="18" charset="0"/>
              </a:rPr>
              <a:t>Žydžiūnaitė</a:t>
            </a:r>
            <a:endParaRPr lang="lt-LT" sz="2000" dirty="0">
              <a:latin typeface="Times New Roman" panose="02020603050405020304" pitchFamily="18" charset="0"/>
              <a:ea typeface="Georgia" charset="0"/>
              <a:cs typeface="Times New Roman" panose="02020603050405020304" pitchFamily="18" charset="0"/>
            </a:endParaRPr>
          </a:p>
          <a:p>
            <a:pPr>
              <a:lnSpc>
                <a:spcPct val="150000"/>
              </a:lnSpc>
            </a:pPr>
            <a:endParaRPr lang="lt-LT" sz="2000" dirty="0">
              <a:latin typeface="Times New Roman" panose="02020603050405020304" pitchFamily="18" charset="0"/>
              <a:ea typeface="Georgia" charset="0"/>
              <a:cs typeface="Times New Roman" panose="02020603050405020304" pitchFamily="18" charset="0"/>
            </a:endParaRPr>
          </a:p>
          <a:p>
            <a:pPr>
              <a:lnSpc>
                <a:spcPct val="150000"/>
              </a:lnSpc>
            </a:pPr>
            <a:r>
              <a:rPr lang="lt-LT" sz="2000" dirty="0">
                <a:latin typeface="Times New Roman" panose="02020603050405020304" pitchFamily="18" charset="0"/>
                <a:ea typeface="Georgia" charset="0"/>
                <a:cs typeface="Times New Roman" panose="02020603050405020304" pitchFamily="18" charset="0"/>
              </a:rPr>
              <a:t>Švietimo, mokslo ir sporto ministerija</a:t>
            </a:r>
          </a:p>
          <a:p>
            <a:pPr>
              <a:lnSpc>
                <a:spcPct val="150000"/>
              </a:lnSpc>
            </a:pPr>
            <a:r>
              <a:rPr lang="lt-LT" sz="2000" dirty="0">
                <a:latin typeface="Times New Roman" panose="02020603050405020304" pitchFamily="18" charset="0"/>
                <a:ea typeface="Georgia" charset="0"/>
                <a:cs typeface="Times New Roman" panose="02020603050405020304" pitchFamily="18" charset="0"/>
              </a:rPr>
              <a:t>2025 m. sausio 24 d. </a:t>
            </a:r>
          </a:p>
          <a:p>
            <a:pPr>
              <a:lnSpc>
                <a:spcPct val="150000"/>
              </a:lnSpc>
            </a:pPr>
            <a:r>
              <a:rPr lang="lt-LT" sz="2000" dirty="0">
                <a:latin typeface="Times New Roman" panose="02020603050405020304" pitchFamily="18" charset="0"/>
                <a:ea typeface="Georgia" charset="0"/>
                <a:cs typeface="Times New Roman" panose="02020603050405020304" pitchFamily="18" charset="0"/>
              </a:rPr>
              <a:t>Vilnius</a:t>
            </a:r>
          </a:p>
        </p:txBody>
      </p:sp>
      <p:pic>
        <p:nvPicPr>
          <p:cNvPr id="2" name="Paveikslėlis 1">
            <a:extLst>
              <a:ext uri="{FF2B5EF4-FFF2-40B4-BE49-F238E27FC236}">
                <a16:creationId xmlns:a16="http://schemas.microsoft.com/office/drawing/2014/main" id="{6D6341D4-C0BC-7366-0AE3-91FAD061853E}"/>
              </a:ext>
            </a:extLst>
          </p:cNvPr>
          <p:cNvPicPr>
            <a:picLocks noChangeAspect="1"/>
          </p:cNvPicPr>
          <p:nvPr/>
        </p:nvPicPr>
        <p:blipFill>
          <a:blip r:embed="rId5"/>
          <a:stretch>
            <a:fillRect/>
          </a:stretch>
        </p:blipFill>
        <p:spPr>
          <a:xfrm>
            <a:off x="9889067" y="5776521"/>
            <a:ext cx="2130131" cy="700701"/>
          </a:xfrm>
          <a:prstGeom prst="rect">
            <a:avLst/>
          </a:prstGeom>
        </p:spPr>
      </p:pic>
    </p:spTree>
    <p:extLst>
      <p:ext uri="{BB962C8B-B14F-4D97-AF65-F5344CB8AC3E}">
        <p14:creationId xmlns:p14="http://schemas.microsoft.com/office/powerpoint/2010/main" val="1065083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a:extLst>
              <a:ext uri="{FF2B5EF4-FFF2-40B4-BE49-F238E27FC236}">
                <a16:creationId xmlns:a16="http://schemas.microsoft.com/office/drawing/2014/main" id="{8EF35F32-83CA-2F5C-1513-8DDB4453E663}"/>
              </a:ext>
            </a:extLst>
          </p:cNvPr>
          <p:cNvSpPr>
            <a:spLocks noGrp="1"/>
          </p:cNvSpPr>
          <p:nvPr>
            <p:ph idx="1"/>
          </p:nvPr>
        </p:nvSpPr>
        <p:spPr>
          <a:xfrm>
            <a:off x="565155" y="922075"/>
            <a:ext cx="11061691" cy="5648093"/>
          </a:xfrm>
        </p:spPr>
        <p:txBody>
          <a:bodyPr>
            <a:normAutofit/>
          </a:bodyPr>
          <a:lstStyle/>
          <a:p>
            <a:pPr marL="0" indent="0" algn="just">
              <a:lnSpc>
                <a:spcPct val="150000"/>
              </a:lnSpc>
              <a:spcBef>
                <a:spcPts val="0"/>
              </a:spcBef>
              <a:buNone/>
            </a:pPr>
            <a:r>
              <a:rPr lang="lt-LT" sz="2000" b="1" dirty="0">
                <a:latin typeface="Times New Roman" panose="02020603050405020304" pitchFamily="18" charset="0"/>
                <a:cs typeface="Times New Roman" panose="02020603050405020304" pitchFamily="18" charset="0"/>
              </a:rPr>
              <a:t>Duomenų rinkimas</a:t>
            </a:r>
          </a:p>
          <a:p>
            <a:pPr marL="0" indent="0" algn="just">
              <a:lnSpc>
                <a:spcPct val="150000"/>
              </a:lnSpc>
              <a:spcBef>
                <a:spcPts val="0"/>
              </a:spcBef>
              <a:buNone/>
            </a:pPr>
            <a:endParaRPr lang="en-US" sz="2000" b="1" dirty="0">
              <a:latin typeface="Times New Roman" panose="02020603050405020304" pitchFamily="18" charset="0"/>
              <a:cs typeface="Times New Roman" panose="02020603050405020304" pitchFamily="18" charset="0"/>
            </a:endParaRPr>
          </a:p>
          <a:p>
            <a:pPr marL="0" indent="0" algn="just">
              <a:lnSpc>
                <a:spcPct val="160000"/>
              </a:lnSpc>
              <a:spcBef>
                <a:spcPts val="0"/>
              </a:spcBef>
              <a:buNone/>
            </a:pPr>
            <a:r>
              <a:rPr lang="lt-LT" sz="1800" dirty="0">
                <a:latin typeface="Times New Roman" panose="02020603050405020304" pitchFamily="18" charset="0"/>
                <a:cs typeface="Times New Roman" panose="02020603050405020304" pitchFamily="18" charset="0"/>
              </a:rPr>
              <a:t>Tyrimas vykdytas nuo </a:t>
            </a:r>
            <a:r>
              <a:rPr lang="lt-LT" sz="1800" i="1" dirty="0">
                <a:latin typeface="Times New Roman" panose="02020603050405020304" pitchFamily="18" charset="0"/>
                <a:cs typeface="Times New Roman" panose="02020603050405020304" pitchFamily="18" charset="0"/>
              </a:rPr>
              <a:t>2020 m. rudens iki 2022 m. pavasario</a:t>
            </a:r>
            <a:r>
              <a:rPr lang="lt-LT" sz="1800" dirty="0">
                <a:latin typeface="Times New Roman" panose="02020603050405020304" pitchFamily="18" charset="0"/>
                <a:cs typeface="Times New Roman" panose="02020603050405020304" pitchFamily="18" charset="0"/>
              </a:rPr>
              <a:t>. Disertaciniame tyrime duomenims rinkti buvo taikytas pusiau struktūruotas interviu.</a:t>
            </a:r>
            <a:endParaRPr lang="en-US" sz="1800" dirty="0">
              <a:latin typeface="Times New Roman" panose="02020603050405020304" pitchFamily="18" charset="0"/>
              <a:cs typeface="Times New Roman" panose="02020603050405020304" pitchFamily="18" charset="0"/>
            </a:endParaRPr>
          </a:p>
          <a:p>
            <a:pPr marL="0" indent="0" algn="just">
              <a:lnSpc>
                <a:spcPct val="160000"/>
              </a:lnSpc>
              <a:spcBef>
                <a:spcPts val="0"/>
              </a:spcBef>
              <a:buNone/>
            </a:pPr>
            <a:r>
              <a:rPr lang="lt-LT" sz="1800" kern="0" dirty="0">
                <a:solidFill>
                  <a:prstClr val="black"/>
                </a:solidFill>
                <a:latin typeface="Times New Roman" panose="02020603050405020304" pitchFamily="18" charset="0"/>
                <a:ea typeface="Calibri" panose="020F0502020204030204" pitchFamily="34" charset="0"/>
              </a:rPr>
              <a:t>Duomenų rinkimas buvo suskirstytas į tris dalis: </a:t>
            </a:r>
          </a:p>
          <a:p>
            <a:pPr marL="0" indent="0" algn="just">
              <a:lnSpc>
                <a:spcPct val="160000"/>
              </a:lnSpc>
              <a:spcBef>
                <a:spcPts val="0"/>
              </a:spcBef>
              <a:buNone/>
            </a:pPr>
            <a:r>
              <a:rPr lang="lt-LT" sz="1800" kern="0" dirty="0">
                <a:latin typeface="Times New Roman" panose="02020603050405020304" pitchFamily="18" charset="0"/>
                <a:ea typeface="Calibri" panose="020F0502020204030204" pitchFamily="34" charset="0"/>
              </a:rPr>
              <a:t>pirmoje dalyvavo </a:t>
            </a:r>
            <a:r>
              <a:rPr lang="lt-LT" sz="1800" b="1" kern="0" dirty="0">
                <a:solidFill>
                  <a:prstClr val="black"/>
                </a:solidFill>
                <a:latin typeface="Times New Roman" panose="02020603050405020304" pitchFamily="18" charset="0"/>
                <a:ea typeface="Calibri" panose="020F0502020204030204" pitchFamily="34" charset="0"/>
              </a:rPr>
              <a:t>muzikos mokyklų mokytojai </a:t>
            </a:r>
            <a:r>
              <a:rPr lang="lt-LT" sz="1800" kern="0" dirty="0">
                <a:solidFill>
                  <a:prstClr val="black"/>
                </a:solidFill>
                <a:latin typeface="Times New Roman" panose="02020603050405020304" pitchFamily="18" charset="0"/>
                <a:ea typeface="Calibri" panose="020F0502020204030204" pitchFamily="34" charset="0"/>
              </a:rPr>
              <a:t>(trumpiausias buvo </a:t>
            </a:r>
            <a:r>
              <a:rPr lang="en-US" sz="1800" kern="0" dirty="0">
                <a:solidFill>
                  <a:prstClr val="black"/>
                </a:solidFill>
                <a:latin typeface="Times New Roman" panose="02020603050405020304" pitchFamily="18" charset="0"/>
                <a:ea typeface="Calibri" panose="020F0502020204030204" pitchFamily="34" charset="0"/>
              </a:rPr>
              <a:t>25 min., o </a:t>
            </a:r>
            <a:r>
              <a:rPr lang="en-US" sz="1800" kern="0" dirty="0" err="1">
                <a:solidFill>
                  <a:prstClr val="black"/>
                </a:solidFill>
                <a:latin typeface="Times New Roman" panose="02020603050405020304" pitchFamily="18" charset="0"/>
                <a:ea typeface="Calibri" panose="020F0502020204030204" pitchFamily="34" charset="0"/>
              </a:rPr>
              <a:t>ilgiausias</a:t>
            </a:r>
            <a:r>
              <a:rPr lang="en-US" sz="1800" kern="0" dirty="0">
                <a:solidFill>
                  <a:prstClr val="black"/>
                </a:solidFill>
                <a:latin typeface="Times New Roman" panose="02020603050405020304" pitchFamily="18" charset="0"/>
                <a:ea typeface="Calibri" panose="020F0502020204030204" pitchFamily="34" charset="0"/>
              </a:rPr>
              <a:t> 70 min.);</a:t>
            </a:r>
            <a:endParaRPr lang="en-US" sz="1800" i="1" kern="0" dirty="0">
              <a:solidFill>
                <a:prstClr val="black"/>
              </a:solidFill>
              <a:latin typeface="Times New Roman" panose="02020603050405020304" pitchFamily="18" charset="0"/>
              <a:ea typeface="Calibri" panose="020F0502020204030204" pitchFamily="34" charset="0"/>
            </a:endParaRPr>
          </a:p>
          <a:p>
            <a:pPr marL="0" indent="0" algn="just">
              <a:lnSpc>
                <a:spcPct val="160000"/>
              </a:lnSpc>
              <a:spcBef>
                <a:spcPts val="0"/>
              </a:spcBef>
              <a:buNone/>
            </a:pPr>
            <a:r>
              <a:rPr lang="lt-LT" sz="1800" kern="0" dirty="0">
                <a:solidFill>
                  <a:prstClr val="black"/>
                </a:solidFill>
                <a:latin typeface="Times New Roman" panose="02020603050405020304" pitchFamily="18" charset="0"/>
                <a:ea typeface="Calibri" panose="020F0502020204030204" pitchFamily="34" charset="0"/>
              </a:rPr>
              <a:t>antroje </a:t>
            </a:r>
            <a:r>
              <a:rPr lang="lt-LT" sz="1800" i="1" kern="0" dirty="0">
                <a:solidFill>
                  <a:prstClr val="black"/>
                </a:solidFill>
                <a:latin typeface="Times New Roman" panose="02020603050405020304" pitchFamily="18" charset="0"/>
                <a:ea typeface="Calibri" panose="020F0502020204030204" pitchFamily="34" charset="0"/>
              </a:rPr>
              <a:t>– </a:t>
            </a:r>
            <a:r>
              <a:rPr lang="lt-LT" sz="1800" b="1" kern="0" dirty="0">
                <a:solidFill>
                  <a:prstClr val="black"/>
                </a:solidFill>
                <a:latin typeface="Times New Roman" panose="02020603050405020304" pitchFamily="18" charset="0"/>
                <a:ea typeface="Calibri" panose="020F0502020204030204" pitchFamily="34" charset="0"/>
              </a:rPr>
              <a:t>konservatorijų ir muzikos /meno gimnazijų</a:t>
            </a:r>
            <a:r>
              <a:rPr lang="en-US" sz="1800" b="1" kern="0" dirty="0">
                <a:solidFill>
                  <a:prstClr val="black"/>
                </a:solidFill>
                <a:latin typeface="Times New Roman" panose="02020603050405020304" pitchFamily="18" charset="0"/>
                <a:ea typeface="Calibri" panose="020F0502020204030204" pitchFamily="34" charset="0"/>
              </a:rPr>
              <a:t> </a:t>
            </a:r>
            <a:r>
              <a:rPr lang="en-US" sz="1800" b="1" kern="0" dirty="0" err="1">
                <a:solidFill>
                  <a:prstClr val="black"/>
                </a:solidFill>
                <a:latin typeface="Times New Roman" panose="02020603050405020304" pitchFamily="18" charset="0"/>
                <a:ea typeface="Calibri" panose="020F0502020204030204" pitchFamily="34" charset="0"/>
              </a:rPr>
              <a:t>mokytojai</a:t>
            </a:r>
            <a:r>
              <a:rPr lang="en-US" sz="1800" b="1" kern="0" dirty="0">
                <a:solidFill>
                  <a:prstClr val="black"/>
                </a:solidFill>
                <a:latin typeface="Times New Roman" panose="02020603050405020304" pitchFamily="18" charset="0"/>
                <a:ea typeface="Calibri" panose="020F0502020204030204" pitchFamily="34" charset="0"/>
              </a:rPr>
              <a:t> </a:t>
            </a:r>
            <a:r>
              <a:rPr lang="en-US" sz="1800" kern="0" dirty="0">
                <a:solidFill>
                  <a:prstClr val="black"/>
                </a:solidFill>
                <a:latin typeface="Times New Roman" panose="02020603050405020304" pitchFamily="18" charset="0"/>
                <a:ea typeface="Calibri" panose="020F0502020204030204" pitchFamily="34" charset="0"/>
              </a:rPr>
              <a:t>(</a:t>
            </a:r>
            <a:r>
              <a:rPr lang="en-US" sz="1800" kern="0" dirty="0" err="1">
                <a:solidFill>
                  <a:prstClr val="black"/>
                </a:solidFill>
                <a:latin typeface="Times New Roman" panose="02020603050405020304" pitchFamily="18" charset="0"/>
                <a:ea typeface="Calibri" panose="020F0502020204030204" pitchFamily="34" charset="0"/>
              </a:rPr>
              <a:t>trumpiausias</a:t>
            </a:r>
            <a:r>
              <a:rPr lang="en-US" sz="1800" kern="0" dirty="0">
                <a:solidFill>
                  <a:prstClr val="black"/>
                </a:solidFill>
                <a:latin typeface="Times New Roman" panose="02020603050405020304" pitchFamily="18" charset="0"/>
                <a:ea typeface="Calibri" panose="020F0502020204030204" pitchFamily="34" charset="0"/>
              </a:rPr>
              <a:t> </a:t>
            </a:r>
            <a:r>
              <a:rPr lang="en-US" sz="1800" kern="0" dirty="0" err="1">
                <a:solidFill>
                  <a:prstClr val="black"/>
                </a:solidFill>
                <a:latin typeface="Times New Roman" panose="02020603050405020304" pitchFamily="18" charset="0"/>
                <a:ea typeface="Calibri" panose="020F0502020204030204" pitchFamily="34" charset="0"/>
              </a:rPr>
              <a:t>truko</a:t>
            </a:r>
            <a:r>
              <a:rPr lang="en-US" sz="1800" kern="0" dirty="0">
                <a:solidFill>
                  <a:prstClr val="black"/>
                </a:solidFill>
                <a:latin typeface="Times New Roman" panose="02020603050405020304" pitchFamily="18" charset="0"/>
                <a:ea typeface="Calibri" panose="020F0502020204030204" pitchFamily="34" charset="0"/>
              </a:rPr>
              <a:t> 50 min., o </a:t>
            </a:r>
            <a:r>
              <a:rPr lang="en-US" sz="1800" kern="0" dirty="0" err="1">
                <a:solidFill>
                  <a:prstClr val="black"/>
                </a:solidFill>
                <a:latin typeface="Times New Roman" panose="02020603050405020304" pitchFamily="18" charset="0"/>
                <a:ea typeface="Calibri" panose="020F0502020204030204" pitchFamily="34" charset="0"/>
              </a:rPr>
              <a:t>ilgiausias</a:t>
            </a:r>
            <a:r>
              <a:rPr lang="en-US" sz="1800" kern="0" dirty="0">
                <a:solidFill>
                  <a:prstClr val="black"/>
                </a:solidFill>
                <a:latin typeface="Times New Roman" panose="02020603050405020304" pitchFamily="18" charset="0"/>
                <a:ea typeface="Calibri" panose="020F0502020204030204" pitchFamily="34" charset="0"/>
              </a:rPr>
              <a:t> – 60 min.)</a:t>
            </a:r>
            <a:r>
              <a:rPr lang="en-US" sz="1800" i="1" kern="0" dirty="0">
                <a:solidFill>
                  <a:prstClr val="black"/>
                </a:solidFill>
                <a:latin typeface="Times New Roman" panose="02020603050405020304" pitchFamily="18" charset="0"/>
                <a:ea typeface="Calibri" panose="020F0502020204030204" pitchFamily="34" charset="0"/>
              </a:rPr>
              <a:t>;</a:t>
            </a:r>
          </a:p>
          <a:p>
            <a:pPr marL="0" indent="0" algn="just">
              <a:lnSpc>
                <a:spcPct val="160000"/>
              </a:lnSpc>
              <a:spcBef>
                <a:spcPts val="0"/>
              </a:spcBef>
              <a:buNone/>
            </a:pPr>
            <a:r>
              <a:rPr lang="lt-LT" sz="1800" kern="0" dirty="0">
                <a:solidFill>
                  <a:prstClr val="black"/>
                </a:solidFill>
                <a:latin typeface="Times New Roman" panose="02020603050405020304" pitchFamily="18" charset="0"/>
                <a:ea typeface="Calibri" panose="020F0502020204030204" pitchFamily="34" charset="0"/>
              </a:rPr>
              <a:t>trečioje dalyje </a:t>
            </a:r>
            <a:r>
              <a:rPr lang="lt-LT" sz="1800" b="1" kern="0" dirty="0">
                <a:solidFill>
                  <a:prstClr val="black"/>
                </a:solidFill>
                <a:latin typeface="Times New Roman" panose="02020603050405020304" pitchFamily="18" charset="0"/>
                <a:ea typeface="Calibri" panose="020F0502020204030204" pitchFamily="34" charset="0"/>
              </a:rPr>
              <a:t>muzikos akademijų dėstytojai / profesoriai</a:t>
            </a:r>
            <a:r>
              <a:rPr lang="en-US" sz="1800" b="1" kern="0" dirty="0">
                <a:solidFill>
                  <a:prstClr val="black"/>
                </a:solidFill>
                <a:latin typeface="Times New Roman" panose="02020603050405020304" pitchFamily="18" charset="0"/>
                <a:ea typeface="Calibri" panose="020F0502020204030204" pitchFamily="34" charset="0"/>
              </a:rPr>
              <a:t> </a:t>
            </a:r>
            <a:r>
              <a:rPr lang="en-US" sz="1800" kern="0" dirty="0">
                <a:solidFill>
                  <a:prstClr val="black"/>
                </a:solidFill>
                <a:latin typeface="Times New Roman" panose="02020603050405020304" pitchFamily="18" charset="0"/>
                <a:ea typeface="Calibri" panose="020F0502020204030204" pitchFamily="34" charset="0"/>
              </a:rPr>
              <a:t>(</a:t>
            </a:r>
            <a:r>
              <a:rPr lang="en-US" sz="1800" kern="0" dirty="0" err="1">
                <a:solidFill>
                  <a:prstClr val="black"/>
                </a:solidFill>
                <a:latin typeface="Times New Roman" panose="02020603050405020304" pitchFamily="18" charset="0"/>
                <a:ea typeface="Calibri" panose="020F0502020204030204" pitchFamily="34" charset="0"/>
              </a:rPr>
              <a:t>trumpiausias</a:t>
            </a:r>
            <a:r>
              <a:rPr lang="en-US" sz="1800" kern="0" dirty="0">
                <a:solidFill>
                  <a:prstClr val="black"/>
                </a:solidFill>
                <a:latin typeface="Times New Roman" panose="02020603050405020304" pitchFamily="18" charset="0"/>
                <a:ea typeface="Calibri" panose="020F0502020204030204" pitchFamily="34" charset="0"/>
              </a:rPr>
              <a:t> 40 min., </a:t>
            </a:r>
            <a:r>
              <a:rPr lang="en-US" sz="1800" kern="0" dirty="0" err="1">
                <a:solidFill>
                  <a:prstClr val="black"/>
                </a:solidFill>
                <a:latin typeface="Times New Roman" panose="02020603050405020304" pitchFamily="18" charset="0"/>
                <a:ea typeface="Calibri" panose="020F0502020204030204" pitchFamily="34" charset="0"/>
              </a:rPr>
              <a:t>ilgiausias</a:t>
            </a:r>
            <a:r>
              <a:rPr lang="en-US" sz="1800" kern="0" dirty="0">
                <a:solidFill>
                  <a:prstClr val="black"/>
                </a:solidFill>
                <a:latin typeface="Times New Roman" panose="02020603050405020304" pitchFamily="18" charset="0"/>
                <a:ea typeface="Calibri" panose="020F0502020204030204" pitchFamily="34" charset="0"/>
              </a:rPr>
              <a:t> 68 min.).  </a:t>
            </a:r>
            <a:endParaRPr lang="lt-LT" sz="1800" b="1" dirty="0">
              <a:latin typeface="Times New Roman" panose="02020603050405020304" pitchFamily="18" charset="0"/>
              <a:cs typeface="Times New Roman" panose="02020603050405020304" pitchFamily="18" charset="0"/>
            </a:endParaRPr>
          </a:p>
          <a:p>
            <a:pPr marL="0" indent="0">
              <a:buNone/>
            </a:pPr>
            <a:endParaRPr lang="lt-LT" sz="2400" b="1" dirty="0">
              <a:latin typeface="Times New Roman" panose="02020603050405020304" pitchFamily="18" charset="0"/>
              <a:cs typeface="Times New Roman" panose="02020603050405020304" pitchFamily="18" charset="0"/>
            </a:endParaRPr>
          </a:p>
        </p:txBody>
      </p:sp>
      <p:pic>
        <p:nvPicPr>
          <p:cNvPr id="4" name="Paveikslėlis 3">
            <a:extLst>
              <a:ext uri="{FF2B5EF4-FFF2-40B4-BE49-F238E27FC236}">
                <a16:creationId xmlns:a16="http://schemas.microsoft.com/office/drawing/2014/main" id="{25171644-E81D-ED17-9DDF-4FB1E1B99CE9}"/>
              </a:ext>
            </a:extLst>
          </p:cNvPr>
          <p:cNvPicPr>
            <a:picLocks noChangeAspect="1"/>
          </p:cNvPicPr>
          <p:nvPr/>
        </p:nvPicPr>
        <p:blipFill>
          <a:blip r:embed="rId3"/>
          <a:stretch>
            <a:fillRect/>
          </a:stretch>
        </p:blipFill>
        <p:spPr>
          <a:xfrm>
            <a:off x="9428765" y="295010"/>
            <a:ext cx="2471127" cy="812871"/>
          </a:xfrm>
          <a:prstGeom prst="rect">
            <a:avLst/>
          </a:prstGeom>
        </p:spPr>
      </p:pic>
    </p:spTree>
    <p:extLst>
      <p:ext uri="{BB962C8B-B14F-4D97-AF65-F5344CB8AC3E}">
        <p14:creationId xmlns:p14="http://schemas.microsoft.com/office/powerpoint/2010/main" val="2270916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a:extLst>
              <a:ext uri="{FF2B5EF4-FFF2-40B4-BE49-F238E27FC236}">
                <a16:creationId xmlns:a16="http://schemas.microsoft.com/office/drawing/2014/main" id="{BFEE9D7A-1BB1-88FA-298D-D2EA234D4732}"/>
              </a:ext>
            </a:extLst>
          </p:cNvPr>
          <p:cNvSpPr>
            <a:spLocks noGrp="1"/>
          </p:cNvSpPr>
          <p:nvPr>
            <p:ph idx="1"/>
          </p:nvPr>
        </p:nvSpPr>
        <p:spPr>
          <a:xfrm>
            <a:off x="366800" y="1029152"/>
            <a:ext cx="11458399" cy="6195455"/>
          </a:xfrm>
        </p:spPr>
        <p:txBody>
          <a:bodyPr>
            <a:normAutofit/>
          </a:bodyPr>
          <a:lstStyle/>
          <a:p>
            <a:pPr marL="0" indent="0" algn="just">
              <a:lnSpc>
                <a:spcPct val="150000"/>
              </a:lnSpc>
              <a:buNone/>
            </a:pPr>
            <a:r>
              <a:rPr lang="lt-LT" sz="1900" b="1" dirty="0">
                <a:latin typeface="Times New Roman" panose="02020603050405020304" pitchFamily="18" charset="0"/>
                <a:cs typeface="Times New Roman" panose="02020603050405020304" pitchFamily="18" charset="0"/>
              </a:rPr>
              <a:t>Išvados</a:t>
            </a:r>
          </a:p>
          <a:p>
            <a:pPr marL="0" indent="0" algn="just">
              <a:lnSpc>
                <a:spcPct val="150000"/>
              </a:lnSpc>
              <a:buNone/>
            </a:pPr>
            <a:r>
              <a:rPr lang="lt-LT" sz="1900" dirty="0">
                <a:latin typeface="Times New Roman" panose="02020603050405020304" pitchFamily="18" charset="0"/>
                <a:cs typeface="Times New Roman" panose="02020603050405020304" pitchFamily="18" charset="0"/>
              </a:rPr>
              <a:t>Nustatyta, kad praktinis indėlis yra matomas per </a:t>
            </a:r>
            <a:r>
              <a:rPr lang="lt-LT" sz="1900" dirty="0" err="1">
                <a:latin typeface="Times New Roman" panose="02020603050405020304" pitchFamily="18" charset="0"/>
                <a:cs typeface="Times New Roman" panose="02020603050405020304" pitchFamily="18" charset="0"/>
              </a:rPr>
              <a:t>interakcijas</a:t>
            </a:r>
            <a:r>
              <a:rPr lang="lt-LT" sz="1900" dirty="0">
                <a:latin typeface="Times New Roman" panose="02020603050405020304" pitchFamily="18" charset="0"/>
                <a:cs typeface="Times New Roman" panose="02020603050405020304" pitchFamily="18" charset="0"/>
              </a:rPr>
              <a:t> muzikinio ugdymo procese, visuose trijuose instituciniuose lygmenyse, kurios yra: </a:t>
            </a:r>
          </a:p>
          <a:p>
            <a:pPr marL="0" indent="0" algn="ctr">
              <a:lnSpc>
                <a:spcPct val="150000"/>
              </a:lnSpc>
              <a:buNone/>
            </a:pPr>
            <a:r>
              <a:rPr lang="lt-LT" sz="1900" b="1" dirty="0">
                <a:latin typeface="Times New Roman" panose="02020603050405020304" pitchFamily="18" charset="0"/>
                <a:cs typeface="Times New Roman" panose="02020603050405020304" pitchFamily="18" charset="0"/>
              </a:rPr>
              <a:t>mokytojas / dėstytojas – mokinys / studentas</a:t>
            </a:r>
          </a:p>
          <a:p>
            <a:pPr marL="0" indent="0" algn="ctr">
              <a:lnSpc>
                <a:spcPct val="150000"/>
              </a:lnSpc>
              <a:buNone/>
            </a:pPr>
            <a:r>
              <a:rPr lang="lt-LT" sz="1900" b="1" dirty="0">
                <a:latin typeface="Times New Roman" panose="02020603050405020304" pitchFamily="18" charset="0"/>
                <a:cs typeface="Times New Roman" panose="02020603050405020304" pitchFamily="18" charset="0"/>
              </a:rPr>
              <a:t>mokytojas / dėstytojas – tėvai</a:t>
            </a:r>
          </a:p>
          <a:p>
            <a:pPr marL="0" indent="0" algn="ctr">
              <a:lnSpc>
                <a:spcPct val="150000"/>
              </a:lnSpc>
              <a:buNone/>
            </a:pPr>
            <a:r>
              <a:rPr lang="lt-LT" sz="1900" b="1" dirty="0">
                <a:latin typeface="Times New Roman" panose="02020603050405020304" pitchFamily="18" charset="0"/>
                <a:cs typeface="Times New Roman" panose="02020603050405020304" pitchFamily="18" charset="0"/>
              </a:rPr>
              <a:t>tėvai – mokinys / studentas</a:t>
            </a:r>
          </a:p>
          <a:p>
            <a:pPr marL="0" indent="0" algn="ctr">
              <a:lnSpc>
                <a:spcPct val="150000"/>
              </a:lnSpc>
              <a:buNone/>
            </a:pPr>
            <a:r>
              <a:rPr lang="lt-LT" sz="1900" b="1" dirty="0">
                <a:solidFill>
                  <a:srgbClr val="FF0000"/>
                </a:solidFill>
                <a:latin typeface="Times New Roman" panose="02020603050405020304" pitchFamily="18" charset="0"/>
                <a:cs typeface="Times New Roman" panose="02020603050405020304" pitchFamily="18" charset="0"/>
              </a:rPr>
              <a:t>mokytojas / dėstytojas – tėvai – mokinys / studentas</a:t>
            </a:r>
          </a:p>
          <a:p>
            <a:pPr marL="0" indent="0" algn="just">
              <a:lnSpc>
                <a:spcPct val="150000"/>
              </a:lnSpc>
              <a:buNone/>
            </a:pPr>
            <a:r>
              <a:rPr lang="lt-LT" sz="1900" dirty="0">
                <a:latin typeface="Times New Roman" panose="02020603050405020304" pitchFamily="18" charset="0"/>
                <a:cs typeface="Times New Roman" panose="02020603050405020304" pitchFamily="18" charset="0"/>
              </a:rPr>
              <a:t>Šios sąveikos muzikiniame ugdyme yra reikšmingos, dėl to, kad tokiu būdu vyksta nenutrūkstamas besimokančiojo mokymas / </a:t>
            </a:r>
            <a:r>
              <a:rPr lang="lt-LT" sz="1900" dirty="0" err="1">
                <a:latin typeface="Times New Roman" panose="02020603050405020304" pitchFamily="18" charset="0"/>
                <a:cs typeface="Times New Roman" panose="02020603050405020304" pitchFamily="18" charset="0"/>
              </a:rPr>
              <a:t>is</a:t>
            </a:r>
            <a:r>
              <a:rPr lang="lt-LT" sz="1900" dirty="0">
                <a:latin typeface="Times New Roman" panose="02020603050405020304" pitchFamily="18" charset="0"/>
                <a:cs typeface="Times New Roman" panose="02020603050405020304" pitchFamily="18" charset="0"/>
              </a:rPr>
              <a:t> siekiant profesionalumo muzikiniame ugdyme.</a:t>
            </a:r>
            <a:endParaRPr lang="lt-LT" sz="1900" b="1" i="1" dirty="0">
              <a:latin typeface="Times New Roman" panose="02020603050405020304" pitchFamily="18" charset="0"/>
              <a:cs typeface="Times New Roman" panose="02020603050405020304" pitchFamily="18" charset="0"/>
            </a:endParaRPr>
          </a:p>
          <a:p>
            <a:pPr marL="0" indent="0" algn="just">
              <a:lnSpc>
                <a:spcPct val="160000"/>
              </a:lnSpc>
              <a:buNone/>
            </a:pPr>
            <a:endParaRPr lang="lt-LT" sz="3600" b="1" i="1" dirty="0">
              <a:latin typeface="Times New Roman" panose="02020603050405020304" pitchFamily="18" charset="0"/>
              <a:cs typeface="Times New Roman" panose="02020603050405020304" pitchFamily="18" charset="0"/>
            </a:endParaRPr>
          </a:p>
          <a:p>
            <a:pPr marL="0" indent="0">
              <a:buNone/>
            </a:pPr>
            <a:endParaRPr lang="lt-LT" sz="2400" dirty="0">
              <a:latin typeface="Times New Roman" panose="02020603050405020304" pitchFamily="18" charset="0"/>
              <a:cs typeface="Times New Roman" panose="02020603050405020304" pitchFamily="18" charset="0"/>
            </a:endParaRPr>
          </a:p>
        </p:txBody>
      </p:sp>
      <p:pic>
        <p:nvPicPr>
          <p:cNvPr id="4" name="Paveikslėlis 3">
            <a:extLst>
              <a:ext uri="{FF2B5EF4-FFF2-40B4-BE49-F238E27FC236}">
                <a16:creationId xmlns:a16="http://schemas.microsoft.com/office/drawing/2014/main" id="{76B79E47-EB47-8482-831D-77F0E0948D92}"/>
              </a:ext>
            </a:extLst>
          </p:cNvPr>
          <p:cNvPicPr>
            <a:picLocks noChangeAspect="1"/>
          </p:cNvPicPr>
          <p:nvPr/>
        </p:nvPicPr>
        <p:blipFill>
          <a:blip r:embed="rId3"/>
          <a:stretch>
            <a:fillRect/>
          </a:stretch>
        </p:blipFill>
        <p:spPr>
          <a:xfrm>
            <a:off x="9535817" y="216281"/>
            <a:ext cx="2471127" cy="812871"/>
          </a:xfrm>
          <a:prstGeom prst="rect">
            <a:avLst/>
          </a:prstGeom>
        </p:spPr>
      </p:pic>
    </p:spTree>
    <p:extLst>
      <p:ext uri="{BB962C8B-B14F-4D97-AF65-F5344CB8AC3E}">
        <p14:creationId xmlns:p14="http://schemas.microsoft.com/office/powerpoint/2010/main" val="27581874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97CECC-6F42-DE65-F35F-17569250D816}"/>
              </a:ext>
            </a:extLst>
          </p:cNvPr>
          <p:cNvSpPr>
            <a:spLocks noGrp="1"/>
          </p:cNvSpPr>
          <p:nvPr>
            <p:ph idx="1"/>
          </p:nvPr>
        </p:nvSpPr>
        <p:spPr>
          <a:xfrm>
            <a:off x="338254" y="1434011"/>
            <a:ext cx="11668690" cy="5864729"/>
          </a:xfrm>
        </p:spPr>
        <p:txBody>
          <a:bodyPr>
            <a:normAutofit/>
          </a:bodyPr>
          <a:lstStyle/>
          <a:p>
            <a:pPr marL="0" indent="0" algn="just">
              <a:lnSpc>
                <a:spcPct val="150000"/>
              </a:lnSpc>
              <a:buNone/>
            </a:pPr>
            <a:r>
              <a:rPr lang="lt-LT" sz="1800" dirty="0">
                <a:latin typeface="Times New Roman" panose="02020603050405020304" pitchFamily="18" charset="0"/>
                <a:cs typeface="Times New Roman" panose="02020603050405020304" pitchFamily="18" charset="0"/>
              </a:rPr>
              <a:t>Įrodyta, kad pedagogo lyderyste grindžiama ugdomoji sąveika su besimokančiuoju padeda formuotis profesionaliam muzikos atlikėjui visuose trijuose instituciniuose lygmenyse – nuo muzikos mokyklos iki aukštosios mokyklos. Gauti tyrimo rezultatai leidžia teigti, kad ugdant profesionalų muzikos atlikėją yra integruojamos tokios lyderystės rūšys: </a:t>
            </a:r>
          </a:p>
          <a:p>
            <a:pPr marL="0" indent="0" algn="ctr">
              <a:lnSpc>
                <a:spcPct val="150000"/>
              </a:lnSpc>
              <a:buNone/>
            </a:pPr>
            <a:r>
              <a:rPr lang="lt-LT" sz="1800" b="1" dirty="0">
                <a:latin typeface="Times New Roman" panose="02020603050405020304" pitchFamily="18" charset="0"/>
                <a:cs typeface="Times New Roman" panose="02020603050405020304" pitchFamily="18" charset="0"/>
              </a:rPr>
              <a:t>švietimo, </a:t>
            </a:r>
            <a:r>
              <a:rPr lang="lt-LT" sz="1800" b="1" dirty="0" err="1">
                <a:latin typeface="Times New Roman" panose="02020603050405020304" pitchFamily="18" charset="0"/>
                <a:cs typeface="Times New Roman" panose="02020603050405020304" pitchFamily="18" charset="0"/>
              </a:rPr>
              <a:t>instrukcinė</a:t>
            </a:r>
            <a:r>
              <a:rPr lang="lt-LT" sz="1800" b="1" dirty="0">
                <a:latin typeface="Times New Roman" panose="02020603050405020304" pitchFamily="18" charset="0"/>
                <a:cs typeface="Times New Roman" panose="02020603050405020304" pitchFamily="18" charset="0"/>
              </a:rPr>
              <a:t>, </a:t>
            </a:r>
            <a:r>
              <a:rPr lang="lt-LT" sz="1800" b="1" dirty="0" err="1">
                <a:latin typeface="Times New Roman" panose="02020603050405020304" pitchFamily="18" charset="0"/>
                <a:cs typeface="Times New Roman" panose="02020603050405020304" pitchFamily="18" charset="0"/>
              </a:rPr>
              <a:t>koučingo</a:t>
            </a:r>
            <a:r>
              <a:rPr lang="lt-LT" sz="1800" b="1" dirty="0">
                <a:latin typeface="Times New Roman" panose="02020603050405020304" pitchFamily="18" charset="0"/>
                <a:cs typeface="Times New Roman" panose="02020603050405020304" pitchFamily="18" charset="0"/>
              </a:rPr>
              <a:t>, </a:t>
            </a:r>
          </a:p>
          <a:p>
            <a:pPr marL="0" indent="0" algn="ctr">
              <a:lnSpc>
                <a:spcPct val="150000"/>
              </a:lnSpc>
              <a:buNone/>
            </a:pPr>
            <a:r>
              <a:rPr lang="lt-LT" sz="1800" b="1" dirty="0">
                <a:latin typeface="Times New Roman" panose="02020603050405020304" pitchFamily="18" charset="0"/>
                <a:cs typeface="Times New Roman" panose="02020603050405020304" pitchFamily="18" charset="0"/>
              </a:rPr>
              <a:t>adaptyvioji, autentiškoji, autokratinė, </a:t>
            </a:r>
          </a:p>
          <a:p>
            <a:pPr marL="0" indent="0" algn="ctr">
              <a:lnSpc>
                <a:spcPct val="150000"/>
              </a:lnSpc>
              <a:buNone/>
            </a:pPr>
            <a:r>
              <a:rPr lang="lt-LT" sz="1800" b="1" dirty="0">
                <a:latin typeface="Times New Roman" panose="02020603050405020304" pitchFamily="18" charset="0"/>
                <a:cs typeface="Times New Roman" panose="02020603050405020304" pitchFamily="18" charset="0"/>
              </a:rPr>
              <a:t>autoriteto, charizmatinė, demokratinė, </a:t>
            </a:r>
          </a:p>
          <a:p>
            <a:pPr marL="0" indent="0" algn="ctr">
              <a:lnSpc>
                <a:spcPct val="150000"/>
              </a:lnSpc>
              <a:buNone/>
            </a:pPr>
            <a:r>
              <a:rPr lang="lt-LT" sz="1800" b="1" dirty="0">
                <a:latin typeface="Times New Roman" panose="02020603050405020304" pitchFamily="18" charset="0"/>
                <a:cs typeface="Times New Roman" panose="02020603050405020304" pitchFamily="18" charset="0"/>
              </a:rPr>
              <a:t>ekspertinė, pavyzdžiu ir rūpesčiu grindžiama, paskirstytoji. </a:t>
            </a:r>
            <a:endParaRPr lang="lt-LT" sz="1800" dirty="0">
              <a:latin typeface="Times New Roman" panose="02020603050405020304" pitchFamily="18" charset="0"/>
              <a:cs typeface="Times New Roman" panose="02020603050405020304" pitchFamily="18" charset="0"/>
            </a:endParaRPr>
          </a:p>
          <a:p>
            <a:pPr marL="0" indent="0" algn="just">
              <a:lnSpc>
                <a:spcPct val="150000"/>
              </a:lnSpc>
              <a:buNone/>
            </a:pPr>
            <a:r>
              <a:rPr lang="lt-LT" sz="1800" dirty="0">
                <a:latin typeface="Times New Roman" panose="02020603050405020304" pitchFamily="18" charset="0"/>
                <a:cs typeface="Times New Roman" panose="02020603050405020304" pitchFamily="18" charset="0"/>
              </a:rPr>
              <a:t>Parodyta, kad lyderystės stiliai integruojami per ugdomąją sąveiką, nors patys pedagogai vengia žodžio lyderystė. </a:t>
            </a:r>
          </a:p>
          <a:p>
            <a:pPr marL="0" indent="0">
              <a:buNone/>
            </a:pPr>
            <a:endParaRPr lang="en-LT" dirty="0"/>
          </a:p>
        </p:txBody>
      </p:sp>
      <p:pic>
        <p:nvPicPr>
          <p:cNvPr id="4" name="Paveikslėlis 3">
            <a:extLst>
              <a:ext uri="{FF2B5EF4-FFF2-40B4-BE49-F238E27FC236}">
                <a16:creationId xmlns:a16="http://schemas.microsoft.com/office/drawing/2014/main" id="{8338ED0E-268A-D0BB-B87B-E1656CFBB221}"/>
              </a:ext>
            </a:extLst>
          </p:cNvPr>
          <p:cNvPicPr>
            <a:picLocks noChangeAspect="1"/>
          </p:cNvPicPr>
          <p:nvPr/>
        </p:nvPicPr>
        <p:blipFill>
          <a:blip r:embed="rId2"/>
          <a:stretch>
            <a:fillRect/>
          </a:stretch>
        </p:blipFill>
        <p:spPr>
          <a:xfrm>
            <a:off x="9535817" y="216281"/>
            <a:ext cx="2471127" cy="812871"/>
          </a:xfrm>
          <a:prstGeom prst="rect">
            <a:avLst/>
          </a:prstGeom>
        </p:spPr>
      </p:pic>
    </p:spTree>
    <p:extLst>
      <p:ext uri="{BB962C8B-B14F-4D97-AF65-F5344CB8AC3E}">
        <p14:creationId xmlns:p14="http://schemas.microsoft.com/office/powerpoint/2010/main" val="1773321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aveikslėlis 6">
            <a:extLst>
              <a:ext uri="{FF2B5EF4-FFF2-40B4-BE49-F238E27FC236}">
                <a16:creationId xmlns:a16="http://schemas.microsoft.com/office/drawing/2014/main" id="{2DB56A15-32D3-B37D-FEB1-F61C02E5395C}"/>
              </a:ext>
            </a:extLst>
          </p:cNvPr>
          <p:cNvPicPr>
            <a:picLocks noGrp="1" noChangeAspect="1"/>
          </p:cNvPicPr>
          <p:nvPr>
            <p:ph idx="1"/>
          </p:nvPr>
        </p:nvPicPr>
        <p:blipFill>
          <a:blip r:embed="rId2"/>
          <a:stretch>
            <a:fillRect/>
          </a:stretch>
        </p:blipFill>
        <p:spPr>
          <a:xfrm>
            <a:off x="2472267" y="216788"/>
            <a:ext cx="6620933" cy="6641211"/>
          </a:xfrm>
          <a:prstGeom prst="rect">
            <a:avLst/>
          </a:prstGeom>
        </p:spPr>
      </p:pic>
      <p:pic>
        <p:nvPicPr>
          <p:cNvPr id="3" name="Paveikslėlis 3">
            <a:extLst>
              <a:ext uri="{FF2B5EF4-FFF2-40B4-BE49-F238E27FC236}">
                <a16:creationId xmlns:a16="http://schemas.microsoft.com/office/drawing/2014/main" id="{E07483D6-B296-7117-6929-DBC9E711AE06}"/>
              </a:ext>
            </a:extLst>
          </p:cNvPr>
          <p:cNvPicPr>
            <a:picLocks noChangeAspect="1"/>
          </p:cNvPicPr>
          <p:nvPr/>
        </p:nvPicPr>
        <p:blipFill>
          <a:blip r:embed="rId3"/>
          <a:stretch>
            <a:fillRect/>
          </a:stretch>
        </p:blipFill>
        <p:spPr>
          <a:xfrm>
            <a:off x="10189029" y="216281"/>
            <a:ext cx="1817915" cy="597999"/>
          </a:xfrm>
          <a:prstGeom prst="rect">
            <a:avLst/>
          </a:prstGeom>
        </p:spPr>
      </p:pic>
    </p:spTree>
    <p:extLst>
      <p:ext uri="{BB962C8B-B14F-4D97-AF65-F5344CB8AC3E}">
        <p14:creationId xmlns:p14="http://schemas.microsoft.com/office/powerpoint/2010/main" val="24538216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FC1AA2-D5C5-CCC6-9D4E-500B611775E3}"/>
              </a:ext>
            </a:extLst>
          </p:cNvPr>
          <p:cNvSpPr>
            <a:spLocks noGrp="1"/>
          </p:cNvSpPr>
          <p:nvPr>
            <p:ph idx="1"/>
          </p:nvPr>
        </p:nvSpPr>
        <p:spPr>
          <a:xfrm>
            <a:off x="715536" y="1024553"/>
            <a:ext cx="10515600" cy="5617165"/>
          </a:xfrm>
        </p:spPr>
        <p:txBody>
          <a:bodyPr>
            <a:normAutofit/>
          </a:bodyPr>
          <a:lstStyle/>
          <a:p>
            <a:pPr marL="0" indent="0" algn="just">
              <a:lnSpc>
                <a:spcPct val="150000"/>
              </a:lnSpc>
              <a:buNone/>
            </a:pPr>
            <a:r>
              <a:rPr kumimoji="0" lang="lt-LT"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Visuose trijuose instituciniuose lygmenyse temos </a:t>
            </a:r>
          </a:p>
          <a:p>
            <a:pPr marL="0" indent="0" algn="just">
              <a:lnSpc>
                <a:spcPct val="150000"/>
              </a:lnSpc>
              <a:buNone/>
            </a:pPr>
            <a:r>
              <a:rPr kumimoji="0" lang="lt-LT" sz="1800" b="1"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pedagogo profesinis rūpestis, profesinis įvaizdis, asmeninių savybių </a:t>
            </a:r>
            <a:r>
              <a:rPr kumimoji="0" lang="lt-LT" sz="1800" b="1"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įveiklinimas</a:t>
            </a:r>
            <a:r>
              <a:rPr kumimoji="0" lang="lt-LT" sz="1800" b="1"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galia, mokymo nuostatos, profesinis žinojimas, įtaigumas, profesinis tobulėjimas, autoritetas, taikomos vertinimo strategijos, paveikumas, mokinio / studento asmeninių savybių </a:t>
            </a:r>
            <a:r>
              <a:rPr kumimoji="0" lang="lt-LT" sz="1800" b="1"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įveiklinimas</a:t>
            </a:r>
            <a:r>
              <a:rPr kumimoji="0" lang="lt-LT" sz="1800" b="1"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meninės brandos </a:t>
            </a:r>
            <a:r>
              <a:rPr kumimoji="0" lang="lt-LT" sz="1800" b="1"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įveiklinimas</a:t>
            </a:r>
            <a:r>
              <a:rPr kumimoji="0" lang="lt-LT" sz="1800" b="1"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motyvacijos </a:t>
            </a:r>
            <a:r>
              <a:rPr kumimoji="0" lang="lt-LT" sz="1800" b="1"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įveiklinimas</a:t>
            </a:r>
            <a:r>
              <a:rPr kumimoji="0" lang="lt-LT" sz="1800" b="1"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pedagogo ir mokinio / studento bendradarbiavimas pamokoje, mokytojo / dėstytojo, mokinio / studento ir tėvų bendrystė ugdyme, pozityvi mokymosi aplinka, integruotas, personalizuotas ugdymas, tėvų įsitraukimas į vaiko muzikinį ugdymą, tėvų paveikumas, tėvų meninė įtaka</a:t>
            </a:r>
            <a:r>
              <a:rPr lang="lt-LT" sz="1800" b="1" i="1" dirty="0">
                <a:solidFill>
                  <a:prstClr val="black"/>
                </a:solidFill>
                <a:latin typeface="Times New Roman" panose="02020603050405020304" pitchFamily="18" charset="0"/>
                <a:cs typeface="Times New Roman" panose="02020603050405020304" pitchFamily="18" charset="0"/>
              </a:rPr>
              <a:t> – </a:t>
            </a:r>
          </a:p>
          <a:p>
            <a:pPr marL="0" indent="0" algn="just">
              <a:lnSpc>
                <a:spcPct val="150000"/>
              </a:lnSpc>
              <a:buNone/>
            </a:pPr>
            <a:r>
              <a:rPr kumimoji="0" lang="lt-LT" sz="18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besimokančiajam padeda formuotis, kaip būsimam atlikėjui. </a:t>
            </a:r>
          </a:p>
          <a:p>
            <a:pPr marL="0" indent="0" algn="just">
              <a:lnSpc>
                <a:spcPct val="150000"/>
              </a:lnSpc>
              <a:buNone/>
            </a:pPr>
            <a:r>
              <a:rPr lang="lt-LT" sz="1800" dirty="0">
                <a:solidFill>
                  <a:srgbClr val="FF0000"/>
                </a:solidFill>
                <a:latin typeface="Times New Roman" panose="02020603050405020304" pitchFamily="18" charset="0"/>
                <a:cs typeface="Times New Roman" panose="02020603050405020304" pitchFamily="18" charset="0"/>
              </a:rPr>
              <a:t>įvardyti ir tokie kliuviniai, kaip – </a:t>
            </a:r>
          </a:p>
          <a:p>
            <a:pPr marL="0" indent="0" algn="just">
              <a:lnSpc>
                <a:spcPct val="150000"/>
              </a:lnSpc>
              <a:buNone/>
            </a:pPr>
            <a:r>
              <a:rPr lang="lt-LT" sz="1800" b="1" i="1" dirty="0">
                <a:latin typeface="Times New Roman" panose="02020603050405020304" pitchFamily="18" charset="0"/>
                <a:cs typeface="Times New Roman" panose="02020603050405020304" pitchFamily="18" charset="0"/>
              </a:rPr>
              <a:t>tėvų per mažas įsitraukimas į mokymo / </a:t>
            </a:r>
            <a:r>
              <a:rPr lang="lt-LT" sz="1800" b="1" i="1" dirty="0" err="1">
                <a:latin typeface="Times New Roman" panose="02020603050405020304" pitchFamily="18" charset="0"/>
                <a:cs typeface="Times New Roman" panose="02020603050405020304" pitchFamily="18" charset="0"/>
              </a:rPr>
              <a:t>si</a:t>
            </a:r>
            <a:r>
              <a:rPr lang="lt-LT" sz="1800" b="1" i="1" dirty="0">
                <a:latin typeface="Times New Roman" panose="02020603050405020304" pitchFamily="18" charset="0"/>
                <a:cs typeface="Times New Roman" panose="02020603050405020304" pitchFamily="18" charset="0"/>
              </a:rPr>
              <a:t> procesą, mokinio / studento per mažas skiriamas laikas savarankiškam mokymuisi, per mažai dėmesio skiriama mokinio meninės brandos ugdymui.</a:t>
            </a:r>
          </a:p>
          <a:p>
            <a:pPr marL="0" indent="0" algn="just">
              <a:lnSpc>
                <a:spcPct val="150000"/>
              </a:lnSpc>
              <a:buNone/>
            </a:pPr>
            <a:endParaRPr lang="lt-LT" sz="2000" b="1" i="1" dirty="0">
              <a:latin typeface="Times New Roman" panose="02020603050405020304" pitchFamily="18" charset="0"/>
              <a:cs typeface="Times New Roman" panose="02020603050405020304" pitchFamily="18" charset="0"/>
            </a:endParaRPr>
          </a:p>
          <a:p>
            <a:pPr marL="0" indent="0">
              <a:buNone/>
            </a:pPr>
            <a:endParaRPr lang="en-LT" dirty="0"/>
          </a:p>
        </p:txBody>
      </p:sp>
      <p:pic>
        <p:nvPicPr>
          <p:cNvPr id="4" name="Paveikslėlis 3">
            <a:extLst>
              <a:ext uri="{FF2B5EF4-FFF2-40B4-BE49-F238E27FC236}">
                <a16:creationId xmlns:a16="http://schemas.microsoft.com/office/drawing/2014/main" id="{163D3346-3D42-5A5E-62FB-0346E81CC940}"/>
              </a:ext>
            </a:extLst>
          </p:cNvPr>
          <p:cNvPicPr>
            <a:picLocks noChangeAspect="1"/>
          </p:cNvPicPr>
          <p:nvPr/>
        </p:nvPicPr>
        <p:blipFill>
          <a:blip r:embed="rId3"/>
          <a:stretch>
            <a:fillRect/>
          </a:stretch>
        </p:blipFill>
        <p:spPr>
          <a:xfrm>
            <a:off x="9935737" y="216282"/>
            <a:ext cx="2071207" cy="681318"/>
          </a:xfrm>
          <a:prstGeom prst="rect">
            <a:avLst/>
          </a:prstGeom>
        </p:spPr>
      </p:pic>
    </p:spTree>
    <p:extLst>
      <p:ext uri="{BB962C8B-B14F-4D97-AF65-F5344CB8AC3E}">
        <p14:creationId xmlns:p14="http://schemas.microsoft.com/office/powerpoint/2010/main" val="36048388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B21458-7669-13A2-3732-143BA16813A2}"/>
              </a:ext>
            </a:extLst>
          </p:cNvPr>
          <p:cNvSpPr>
            <a:spLocks noGrp="1"/>
          </p:cNvSpPr>
          <p:nvPr>
            <p:ph idx="1"/>
          </p:nvPr>
        </p:nvSpPr>
        <p:spPr>
          <a:xfrm>
            <a:off x="780047" y="1315310"/>
            <a:ext cx="10631905" cy="4984248"/>
          </a:xfrm>
        </p:spPr>
        <p:txBody>
          <a:bodyPr>
            <a:normAutofit/>
          </a:bodyPr>
          <a:lstStyle/>
          <a:p>
            <a:pPr marL="0" indent="0" algn="just">
              <a:lnSpc>
                <a:spcPct val="150000"/>
              </a:lnSpc>
              <a:buNone/>
            </a:pPr>
            <a:r>
              <a:rPr lang="lt-LT" sz="1800" dirty="0">
                <a:latin typeface="Times New Roman" panose="02020603050405020304" pitchFamily="18" charset="0"/>
                <a:cs typeface="Times New Roman" panose="02020603050405020304" pitchFamily="18" charset="0"/>
              </a:rPr>
              <a:t>Disertacinio tyrimo rezultatai leidžia daryti prielaidą, kad </a:t>
            </a:r>
            <a:r>
              <a:rPr lang="lt-LT" sz="1800" i="1" dirty="0">
                <a:latin typeface="Times New Roman" panose="02020603050405020304" pitchFamily="18" charset="0"/>
                <a:cs typeface="Times New Roman" panose="02020603050405020304" pitchFamily="18" charset="0"/>
              </a:rPr>
              <a:t>atliktas tyrimas prisideda prie muzikos atlikėjų ugdymo praktikos tobulinimo</a:t>
            </a:r>
            <a:r>
              <a:rPr lang="lt-LT" sz="1800" dirty="0">
                <a:latin typeface="Times New Roman" panose="02020603050405020304" pitchFamily="18" charset="0"/>
                <a:cs typeface="Times New Roman" panose="02020603050405020304" pitchFamily="18" charset="0"/>
              </a:rPr>
              <a:t>. Disertaciniu tyrimu parodomi reikšmingos pedagogo lyderystės grįstos ugdomosios sąveikos su besimokančiuoju moksliniai aspektai bei parodo teorinių žinių naudą, kuri yra aktuali ateities kartoms. </a:t>
            </a:r>
          </a:p>
          <a:p>
            <a:pPr marL="0" indent="0" algn="just">
              <a:lnSpc>
                <a:spcPct val="150000"/>
              </a:lnSpc>
              <a:buNone/>
            </a:pPr>
            <a:r>
              <a:rPr lang="lt-LT" sz="1800" dirty="0">
                <a:latin typeface="Times New Roman" panose="02020603050405020304" pitchFamily="18" charset="0"/>
                <a:cs typeface="Times New Roman" panose="02020603050405020304" pitchFamily="18" charset="0"/>
              </a:rPr>
              <a:t>O tai reiškia, kad disertacinis tyrimas yra </a:t>
            </a:r>
            <a:r>
              <a:rPr lang="lt-LT" sz="1800" i="1" dirty="0">
                <a:latin typeface="Times New Roman" panose="02020603050405020304" pitchFamily="18" charset="0"/>
                <a:cs typeface="Times New Roman" panose="02020603050405020304" pitchFamily="18" charset="0"/>
              </a:rPr>
              <a:t>aktualus pedagogams, o ypatingai jaunosios kartos pedagogams, ugdant būsimus atlikėjus visuose trijuose instituciniuose lygmenyse integruojant pedagogo lyderyste grįstą ugdomąją sąveiką su besimokančiuoju.</a:t>
            </a:r>
            <a:endParaRPr lang="lt-LT" sz="1800" b="1" i="1" dirty="0">
              <a:latin typeface="Times New Roman" panose="02020603050405020304" pitchFamily="18" charset="0"/>
              <a:cs typeface="Times New Roman" panose="02020603050405020304" pitchFamily="18" charset="0"/>
            </a:endParaRPr>
          </a:p>
          <a:p>
            <a:pPr marL="0" indent="0">
              <a:buNone/>
            </a:pPr>
            <a:endParaRPr lang="en-LT" dirty="0"/>
          </a:p>
        </p:txBody>
      </p:sp>
      <p:pic>
        <p:nvPicPr>
          <p:cNvPr id="4" name="Paveikslėlis 3">
            <a:extLst>
              <a:ext uri="{FF2B5EF4-FFF2-40B4-BE49-F238E27FC236}">
                <a16:creationId xmlns:a16="http://schemas.microsoft.com/office/drawing/2014/main" id="{F26AFF32-FB35-F0C5-B657-0D1D06904CEB}"/>
              </a:ext>
            </a:extLst>
          </p:cNvPr>
          <p:cNvPicPr>
            <a:picLocks noChangeAspect="1"/>
          </p:cNvPicPr>
          <p:nvPr/>
        </p:nvPicPr>
        <p:blipFill>
          <a:blip r:embed="rId2"/>
          <a:stretch>
            <a:fillRect/>
          </a:stretch>
        </p:blipFill>
        <p:spPr>
          <a:xfrm>
            <a:off x="10270273" y="216282"/>
            <a:ext cx="1736671" cy="571273"/>
          </a:xfrm>
          <a:prstGeom prst="rect">
            <a:avLst/>
          </a:prstGeom>
        </p:spPr>
      </p:pic>
    </p:spTree>
    <p:extLst>
      <p:ext uri="{BB962C8B-B14F-4D97-AF65-F5344CB8AC3E}">
        <p14:creationId xmlns:p14="http://schemas.microsoft.com/office/powerpoint/2010/main" val="8865020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 name="Rectangle 1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Rectangle 20">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Rectangle 21">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Turinio vietos rezervavimo ženklas 2">
            <a:extLst>
              <a:ext uri="{FF2B5EF4-FFF2-40B4-BE49-F238E27FC236}">
                <a16:creationId xmlns:a16="http://schemas.microsoft.com/office/drawing/2014/main" id="{463333EB-97C2-FB37-B6A5-FE2F309B5292}"/>
              </a:ext>
            </a:extLst>
          </p:cNvPr>
          <p:cNvSpPr>
            <a:spLocks noGrp="1"/>
          </p:cNvSpPr>
          <p:nvPr>
            <p:ph idx="1"/>
          </p:nvPr>
        </p:nvSpPr>
        <p:spPr>
          <a:xfrm>
            <a:off x="1092360" y="2332895"/>
            <a:ext cx="10543126" cy="3695020"/>
          </a:xfrm>
        </p:spPr>
        <p:txBody>
          <a:bodyPr>
            <a:normAutofit fontScale="85000" lnSpcReduction="20000"/>
          </a:bodyPr>
          <a:lstStyle/>
          <a:p>
            <a:pPr marL="0" indent="0" algn="just">
              <a:lnSpc>
                <a:spcPct val="170000"/>
              </a:lnSpc>
              <a:buNone/>
            </a:pPr>
            <a:r>
              <a:rPr lang="lt-LT" sz="2200" b="1" dirty="0">
                <a:latin typeface="Times New Roman" panose="02020603050405020304" pitchFamily="18" charset="0"/>
                <a:cs typeface="Times New Roman" panose="02020603050405020304" pitchFamily="18" charset="0"/>
              </a:rPr>
              <a:t>Rekomendacijos</a:t>
            </a:r>
          </a:p>
          <a:p>
            <a:pPr marL="0" indent="0" algn="just">
              <a:lnSpc>
                <a:spcPct val="170000"/>
              </a:lnSpc>
              <a:spcBef>
                <a:spcPts val="0"/>
              </a:spcBef>
              <a:buNone/>
            </a:pPr>
            <a:r>
              <a:rPr lang="lt-LT" sz="2200" b="1" dirty="0">
                <a:latin typeface="Times New Roman" panose="02020603050405020304" pitchFamily="18" charset="0"/>
                <a:cs typeface="Times New Roman" panose="02020603050405020304" pitchFamily="18" charset="0"/>
              </a:rPr>
              <a:t>Pedagogams</a:t>
            </a:r>
            <a:r>
              <a:rPr lang="lt-LT" sz="2200" b="1" i="1" dirty="0">
                <a:latin typeface="Times New Roman" panose="02020603050405020304" pitchFamily="18" charset="0"/>
                <a:cs typeface="Times New Roman" panose="02020603050405020304" pitchFamily="18" charset="0"/>
              </a:rPr>
              <a:t>.</a:t>
            </a:r>
            <a:r>
              <a:rPr lang="en-US" sz="2200" b="1" i="1"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S</a:t>
            </a:r>
            <a:r>
              <a:rPr lang="lt-LT" sz="2200" dirty="0" err="1">
                <a:latin typeface="Times New Roman" panose="02020603050405020304" pitchFamily="18" charset="0"/>
                <a:cs typeface="Times New Roman" panose="02020603050405020304" pitchFamily="18" charset="0"/>
              </a:rPr>
              <a:t>tipr</a:t>
            </a:r>
            <a:r>
              <a:rPr lang="en-US" sz="2200" dirty="0">
                <a:latin typeface="Times New Roman" panose="02020603050405020304" pitchFamily="18" charset="0"/>
                <a:cs typeface="Times New Roman" panose="02020603050405020304" pitchFamily="18" charset="0"/>
              </a:rPr>
              <a:t>inti</a:t>
            </a:r>
            <a:r>
              <a:rPr lang="lt-LT" sz="2200" dirty="0">
                <a:latin typeface="Times New Roman" panose="02020603050405020304" pitchFamily="18" charset="0"/>
                <a:cs typeface="Times New Roman" panose="02020603050405020304" pitchFamily="18" charset="0"/>
              </a:rPr>
              <a:t> dialogą su besimokančiuoju, teikti dėmesį pedagogo ir besimokančiojo bendradarbiavimui, įsiklausyti į ugdytinį ir gebėti prisitaikyti prie jo galimybių ir individualumo, skirti dėmesio žodiniam grįžtamajam ryšiui ir emociniam palaikymui</a:t>
            </a:r>
            <a:r>
              <a:rPr lang="en-US" sz="2200" dirty="0">
                <a:latin typeface="Times New Roman" panose="02020603050405020304" pitchFamily="18" charset="0"/>
                <a:cs typeface="Times New Roman" panose="02020603050405020304" pitchFamily="18" charset="0"/>
              </a:rPr>
              <a:t>.</a:t>
            </a:r>
            <a:r>
              <a:rPr lang="lt-LT" sz="2200" dirty="0">
                <a:latin typeface="Times New Roman" panose="02020603050405020304" pitchFamily="18" charset="0"/>
                <a:cs typeface="Times New Roman" panose="02020603050405020304" pitchFamily="18" charset="0"/>
              </a:rPr>
              <a:t> </a:t>
            </a:r>
            <a:endParaRPr lang="en-US" sz="2200" dirty="0">
              <a:latin typeface="Times New Roman" panose="02020603050405020304" pitchFamily="18" charset="0"/>
              <a:cs typeface="Times New Roman" panose="02020603050405020304" pitchFamily="18" charset="0"/>
            </a:endParaRPr>
          </a:p>
          <a:p>
            <a:pPr marL="0" indent="0" algn="just">
              <a:lnSpc>
                <a:spcPct val="170000"/>
              </a:lnSpc>
              <a:spcBef>
                <a:spcPts val="0"/>
              </a:spcBef>
              <a:buNone/>
            </a:pPr>
            <a:r>
              <a:rPr lang="en-US" sz="2200" dirty="0">
                <a:latin typeface="Times New Roman" panose="02020603050405020304" pitchFamily="18" charset="0"/>
                <a:cs typeface="Times New Roman" panose="02020603050405020304" pitchFamily="18" charset="0"/>
              </a:rPr>
              <a:t>P</a:t>
            </a:r>
            <a:r>
              <a:rPr lang="lt-LT" sz="2200" dirty="0" err="1">
                <a:latin typeface="Times New Roman" panose="02020603050405020304" pitchFamily="18" charset="0"/>
                <a:cs typeface="Times New Roman" panose="02020603050405020304" pitchFamily="18" charset="0"/>
              </a:rPr>
              <a:t>edagogas</a:t>
            </a:r>
            <a:r>
              <a:rPr lang="lt-LT" sz="2200" dirty="0">
                <a:latin typeface="Times New Roman" panose="02020603050405020304" pitchFamily="18" charset="0"/>
                <a:cs typeface="Times New Roman" panose="02020603050405020304" pitchFamily="18" charset="0"/>
              </a:rPr>
              <a:t> turėtų būti pavyzdžiu savo ugdytiniams</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ir</a:t>
            </a:r>
            <a:r>
              <a:rPr lang="en-US" sz="2200" dirty="0">
                <a:latin typeface="Times New Roman" panose="02020603050405020304" pitchFamily="18" charset="0"/>
                <a:cs typeface="Times New Roman" panose="02020603050405020304" pitchFamily="18" charset="0"/>
              </a:rPr>
              <a:t> </a:t>
            </a:r>
            <a:r>
              <a:rPr lang="lt-LT" sz="2200" dirty="0">
                <a:latin typeface="Times New Roman" panose="02020603050405020304" pitchFamily="18" charset="0"/>
                <a:cs typeface="Times New Roman" panose="02020603050405020304" pitchFamily="18" charset="0"/>
              </a:rPr>
              <a:t>neturėtų vengti lyderyste grindžiamos ugdomosios sąveikos su besimokančiuoju profesionaliame muzikiniame ugdyme.</a:t>
            </a:r>
          </a:p>
          <a:p>
            <a:pPr marL="0" indent="0" algn="just">
              <a:lnSpc>
                <a:spcPct val="170000"/>
              </a:lnSpc>
              <a:buNone/>
            </a:pPr>
            <a:r>
              <a:rPr lang="lt-LT" sz="2200" b="1" dirty="0">
                <a:latin typeface="Times New Roman" panose="02020603050405020304" pitchFamily="18" charset="0"/>
                <a:cs typeface="Times New Roman" panose="02020603050405020304" pitchFamily="18" charset="0"/>
              </a:rPr>
              <a:t>Tėvams. </a:t>
            </a:r>
            <a:r>
              <a:rPr lang="lt-LT" sz="2200" dirty="0">
                <a:latin typeface="Times New Roman" panose="02020603050405020304" pitchFamily="18" charset="0"/>
                <a:cs typeface="Times New Roman" panose="02020603050405020304" pitchFamily="18" charset="0"/>
              </a:rPr>
              <a:t>Tėvai per mažai skiria dėmesio ir teikia pagalbos vaikams mokantis muzikos. Tėvai turi būti pagalbininkai, veikti kartu su pedagogu, norint gerų rezultatų. </a:t>
            </a:r>
          </a:p>
        </p:txBody>
      </p:sp>
      <p:pic>
        <p:nvPicPr>
          <p:cNvPr id="4" name="Paveikslėlis 3" descr="A black background with grey text&#10;&#10;Description automatically generated">
            <a:extLst>
              <a:ext uri="{FF2B5EF4-FFF2-40B4-BE49-F238E27FC236}">
                <a16:creationId xmlns:a16="http://schemas.microsoft.com/office/drawing/2014/main" id="{4518FF96-B249-2B9C-3942-8982566DF488}"/>
              </a:ext>
            </a:extLst>
          </p:cNvPr>
          <p:cNvPicPr>
            <a:picLocks noChangeAspect="1"/>
          </p:cNvPicPr>
          <p:nvPr/>
        </p:nvPicPr>
        <p:blipFill>
          <a:blip r:embed="rId3"/>
          <a:stretch>
            <a:fillRect/>
          </a:stretch>
        </p:blipFill>
        <p:spPr>
          <a:xfrm>
            <a:off x="9836113" y="535848"/>
            <a:ext cx="1788959" cy="588474"/>
          </a:xfrm>
          <a:prstGeom prst="rect">
            <a:avLst/>
          </a:prstGeom>
        </p:spPr>
      </p:pic>
    </p:spTree>
    <p:extLst>
      <p:ext uri="{BB962C8B-B14F-4D97-AF65-F5344CB8AC3E}">
        <p14:creationId xmlns:p14="http://schemas.microsoft.com/office/powerpoint/2010/main" val="18131283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A6D37EE4-EA1B-46EE-A54B-5233C63C96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1333789-FE5E-311E-0F08-E2AEC05E90A9}"/>
              </a:ext>
            </a:extLst>
          </p:cNvPr>
          <p:cNvSpPr>
            <a:spLocks noGrp="1"/>
          </p:cNvSpPr>
          <p:nvPr>
            <p:ph type="title"/>
          </p:nvPr>
        </p:nvSpPr>
        <p:spPr>
          <a:xfrm>
            <a:off x="572493" y="238539"/>
            <a:ext cx="11047013" cy="1434415"/>
          </a:xfrm>
        </p:spPr>
        <p:txBody>
          <a:bodyPr anchor="b">
            <a:normAutofit/>
          </a:bodyPr>
          <a:lstStyle/>
          <a:p>
            <a:endParaRPr lang="en-LT" sz="5400" dirty="0"/>
          </a:p>
        </p:txBody>
      </p:sp>
      <p:sp>
        <p:nvSpPr>
          <p:cNvPr id="39" name="sketch line">
            <a:extLst>
              <a:ext uri="{FF2B5EF4-FFF2-40B4-BE49-F238E27FC236}">
                <a16:creationId xmlns:a16="http://schemas.microsoft.com/office/drawing/2014/main" id="{927D5270-6648-4CC1-8F78-48BE299CA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767709"/>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aveikslėlis 3" descr="A black background with grey text&#10;&#10;Description automatically generated">
            <a:extLst>
              <a:ext uri="{FF2B5EF4-FFF2-40B4-BE49-F238E27FC236}">
                <a16:creationId xmlns:a16="http://schemas.microsoft.com/office/drawing/2014/main" id="{D0776C68-6C82-0F38-87C7-78C67C3FF53D}"/>
              </a:ext>
            </a:extLst>
          </p:cNvPr>
          <p:cNvPicPr>
            <a:picLocks noChangeAspect="1"/>
          </p:cNvPicPr>
          <p:nvPr/>
        </p:nvPicPr>
        <p:blipFill>
          <a:blip r:embed="rId2"/>
          <a:stretch>
            <a:fillRect/>
          </a:stretch>
        </p:blipFill>
        <p:spPr>
          <a:xfrm>
            <a:off x="9846527" y="290382"/>
            <a:ext cx="1788959" cy="588474"/>
          </a:xfrm>
          <a:prstGeom prst="rect">
            <a:avLst/>
          </a:prstGeom>
        </p:spPr>
      </p:pic>
      <p:graphicFrame>
        <p:nvGraphicFramePr>
          <p:cNvPr id="6" name="Content Placeholder 2">
            <a:extLst>
              <a:ext uri="{FF2B5EF4-FFF2-40B4-BE49-F238E27FC236}">
                <a16:creationId xmlns:a16="http://schemas.microsoft.com/office/drawing/2014/main" id="{3446545C-ABCF-46BB-2399-CDE8DCD2D077}"/>
              </a:ext>
            </a:extLst>
          </p:cNvPr>
          <p:cNvGraphicFramePr>
            <a:graphicFrameLocks noGrp="1"/>
          </p:cNvGraphicFramePr>
          <p:nvPr>
            <p:ph idx="1"/>
            <p:extLst>
              <p:ext uri="{D42A27DB-BD31-4B8C-83A1-F6EECF244321}">
                <p14:modId xmlns:p14="http://schemas.microsoft.com/office/powerpoint/2010/main" val="2294603574"/>
              </p:ext>
            </p:extLst>
          </p:nvPr>
        </p:nvGraphicFramePr>
        <p:xfrm>
          <a:off x="1259506" y="1911493"/>
          <a:ext cx="9769050" cy="40918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488451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nis elementas 4">
            <a:extLst>
              <a:ext uri="{FF2B5EF4-FFF2-40B4-BE49-F238E27FC236}">
                <a16:creationId xmlns:a16="http://schemas.microsoft.com/office/drawing/2014/main" id="{206FD576-F1C0-438F-B622-BC9C9F98AC5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907537" y="478842"/>
            <a:ext cx="6379159" cy="6379159"/>
          </a:xfrm>
          <a:prstGeom prst="rect">
            <a:avLst/>
          </a:prstGeom>
        </p:spPr>
      </p:pic>
      <p:sp>
        <p:nvSpPr>
          <p:cNvPr id="3" name="TextBox 2"/>
          <p:cNvSpPr txBox="1"/>
          <p:nvPr/>
        </p:nvSpPr>
        <p:spPr>
          <a:xfrm>
            <a:off x="-3076222" y="2407938"/>
            <a:ext cx="10114844" cy="1107996"/>
          </a:xfrm>
          <a:prstGeom prst="rect">
            <a:avLst/>
          </a:prstGeom>
          <a:noFill/>
        </p:spPr>
        <p:txBody>
          <a:bodyPr wrap="square" rtlCol="0">
            <a:spAutoFit/>
          </a:bodyPr>
          <a:lstStyle/>
          <a:p>
            <a:pPr algn="ctr"/>
            <a:r>
              <a:rPr lang="en-US" sz="6600" dirty="0" err="1">
                <a:latin typeface="Times New Roman" panose="02020603050405020304" pitchFamily="18" charset="0"/>
                <a:ea typeface="Georgia" charset="0"/>
                <a:cs typeface="Times New Roman" panose="02020603050405020304" pitchFamily="18" charset="0"/>
              </a:rPr>
              <a:t>Ačiū</a:t>
            </a:r>
            <a:r>
              <a:rPr lang="en-US" sz="6600" dirty="0">
                <a:latin typeface="Times New Roman" panose="02020603050405020304" pitchFamily="18" charset="0"/>
                <a:ea typeface="Georgia" charset="0"/>
                <a:cs typeface="Times New Roman" panose="02020603050405020304" pitchFamily="18" charset="0"/>
              </a:rPr>
              <a:t>!</a:t>
            </a:r>
          </a:p>
        </p:txBody>
      </p:sp>
      <p:pic>
        <p:nvPicPr>
          <p:cNvPr id="4" name="Paveikslėlis 3">
            <a:extLst>
              <a:ext uri="{FF2B5EF4-FFF2-40B4-BE49-F238E27FC236}">
                <a16:creationId xmlns:a16="http://schemas.microsoft.com/office/drawing/2014/main" id="{5F76142F-275A-6F8F-01B9-E1F25C775236}"/>
              </a:ext>
            </a:extLst>
          </p:cNvPr>
          <p:cNvPicPr>
            <a:picLocks noChangeAspect="1"/>
          </p:cNvPicPr>
          <p:nvPr/>
        </p:nvPicPr>
        <p:blipFill>
          <a:blip r:embed="rId5"/>
          <a:stretch>
            <a:fillRect/>
          </a:stretch>
        </p:blipFill>
        <p:spPr>
          <a:xfrm>
            <a:off x="9621397" y="436959"/>
            <a:ext cx="2398160" cy="771927"/>
          </a:xfrm>
          <a:prstGeom prst="rect">
            <a:avLst/>
          </a:prstGeom>
        </p:spPr>
      </p:pic>
    </p:spTree>
    <p:extLst>
      <p:ext uri="{BB962C8B-B14F-4D97-AF65-F5344CB8AC3E}">
        <p14:creationId xmlns:p14="http://schemas.microsoft.com/office/powerpoint/2010/main" val="754582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77104DD9-EF3A-3CBB-2827-275C53110CD3}"/>
              </a:ext>
            </a:extLst>
          </p:cNvPr>
          <p:cNvSpPr>
            <a:spLocks noGrp="1"/>
          </p:cNvSpPr>
          <p:nvPr>
            <p:ph type="subTitle" idx="1"/>
          </p:nvPr>
        </p:nvSpPr>
        <p:spPr>
          <a:xfrm>
            <a:off x="492512" y="993228"/>
            <a:ext cx="11206975" cy="5636021"/>
          </a:xfrm>
        </p:spPr>
        <p:txBody>
          <a:bodyPr>
            <a:normAutofit/>
          </a:bodyPr>
          <a:lstStyle/>
          <a:p>
            <a:pPr algn="just">
              <a:lnSpc>
                <a:spcPct val="170000"/>
              </a:lnSpc>
            </a:pPr>
            <a:r>
              <a:rPr lang="lt-LT" sz="1800" b="1" dirty="0">
                <a:solidFill>
                  <a:srgbClr val="000000"/>
                </a:solidFill>
                <a:effectLst/>
                <a:latin typeface="Times New Roman" panose="02020603050405020304" pitchFamily="18" charset="0"/>
              </a:rPr>
              <a:t>Tyrimo problema</a:t>
            </a:r>
          </a:p>
          <a:p>
            <a:pPr algn="just">
              <a:lnSpc>
                <a:spcPct val="170000"/>
              </a:lnSpc>
            </a:pPr>
            <a:r>
              <a:rPr lang="lt-LT" sz="1800" i="1" dirty="0">
                <a:solidFill>
                  <a:srgbClr val="000000"/>
                </a:solidFill>
                <a:effectLst/>
                <a:latin typeface="Times New Roman" panose="02020603050405020304" pitchFamily="18" charset="0"/>
              </a:rPr>
              <a:t>Lietuvoje ir tarptautiniame kontekste nėra mokslinių darbų, skirtų profesionalių muzikos atlikėjų rengimui, taikant lyderystės stilius tarp pedagogo ir besimokančiojo. </a:t>
            </a:r>
          </a:p>
          <a:p>
            <a:pPr algn="just">
              <a:lnSpc>
                <a:spcPct val="170000"/>
              </a:lnSpc>
            </a:pPr>
            <a:r>
              <a:rPr lang="lt-LT" sz="1800" dirty="0">
                <a:solidFill>
                  <a:srgbClr val="000000"/>
                </a:solidFill>
                <a:effectLst/>
                <a:latin typeface="Times New Roman" panose="02020603050405020304" pitchFamily="18" charset="0"/>
              </a:rPr>
              <a:t>Daugiausia kalbama apie lyderystę mokykloje, pedagogo ar vadovo lyderystę, muzikinį ugdymą, muzikinį ugdymą bendrose mokyklose, muzikinio ir meninio ugdymo naudą vaiko lavinimui(</a:t>
            </a:r>
            <a:r>
              <a:rPr lang="lt-LT" sz="1800" dirty="0" err="1">
                <a:solidFill>
                  <a:srgbClr val="000000"/>
                </a:solidFill>
                <a:effectLst/>
                <a:latin typeface="Times New Roman" panose="02020603050405020304" pitchFamily="18" charset="0"/>
              </a:rPr>
              <a:t>si</a:t>
            </a:r>
            <a:r>
              <a:rPr lang="lt-LT" sz="1800" dirty="0">
                <a:solidFill>
                  <a:srgbClr val="000000"/>
                </a:solidFill>
                <a:effectLst/>
                <a:latin typeface="Times New Roman" panose="02020603050405020304" pitchFamily="18" charset="0"/>
              </a:rPr>
              <a:t>) (</a:t>
            </a:r>
            <a:r>
              <a:rPr lang="lt-LT" sz="1800" dirty="0" err="1">
                <a:solidFill>
                  <a:srgbClr val="000000"/>
                </a:solidFill>
                <a:effectLst/>
                <a:latin typeface="Times New Roman" panose="02020603050405020304" pitchFamily="18" charset="0"/>
              </a:rPr>
              <a:t>Kirliauskienė</a:t>
            </a:r>
            <a:r>
              <a:rPr lang="lt-LT" sz="1800" dirty="0">
                <a:solidFill>
                  <a:srgbClr val="000000"/>
                </a:solidFill>
                <a:effectLst/>
                <a:latin typeface="Times New Roman" panose="02020603050405020304" pitchFamily="18" charset="0"/>
              </a:rPr>
              <a:t>, 2000; </a:t>
            </a:r>
            <a:r>
              <a:rPr lang="lt-LT" sz="1800" dirty="0" err="1">
                <a:solidFill>
                  <a:srgbClr val="000000"/>
                </a:solidFill>
                <a:effectLst/>
                <a:latin typeface="Times New Roman" panose="02020603050405020304" pitchFamily="18" charset="0"/>
              </a:rPr>
              <a:t>Kievišas</a:t>
            </a:r>
            <a:r>
              <a:rPr lang="lt-LT" sz="1800" dirty="0">
                <a:solidFill>
                  <a:srgbClr val="000000"/>
                </a:solidFill>
                <a:effectLst/>
                <a:latin typeface="Times New Roman" panose="02020603050405020304" pitchFamily="18" charset="0"/>
              </a:rPr>
              <a:t>, 2007; </a:t>
            </a:r>
            <a:r>
              <a:rPr lang="lt-LT" sz="1800" dirty="0" err="1">
                <a:solidFill>
                  <a:srgbClr val="000000"/>
                </a:solidFill>
                <a:effectLst/>
                <a:latin typeface="Times New Roman" panose="02020603050405020304" pitchFamily="18" charset="0"/>
              </a:rPr>
              <a:t>Gabnytė</a:t>
            </a:r>
            <a:r>
              <a:rPr lang="lt-LT" sz="1800" dirty="0">
                <a:solidFill>
                  <a:srgbClr val="000000"/>
                </a:solidFill>
                <a:effectLst/>
                <a:latin typeface="Times New Roman" panose="02020603050405020304" pitchFamily="18" charset="0"/>
              </a:rPr>
              <a:t>, 2011; </a:t>
            </a:r>
            <a:r>
              <a:rPr lang="lt-LT" sz="1800" dirty="0" err="1">
                <a:solidFill>
                  <a:srgbClr val="000000"/>
                </a:solidFill>
                <a:effectLst/>
                <a:latin typeface="Times New Roman" panose="02020603050405020304" pitchFamily="18" charset="0"/>
              </a:rPr>
              <a:t>Jareckaitė</a:t>
            </a:r>
            <a:r>
              <a:rPr lang="lt-LT" sz="1800" dirty="0">
                <a:solidFill>
                  <a:srgbClr val="000000"/>
                </a:solidFill>
                <a:effectLst/>
                <a:latin typeface="Times New Roman" panose="02020603050405020304" pitchFamily="18" charset="0"/>
              </a:rPr>
              <a:t>, 2003; Balčytis, 2000; </a:t>
            </a:r>
            <a:r>
              <a:rPr lang="lt-LT" sz="1800" dirty="0" err="1">
                <a:solidFill>
                  <a:srgbClr val="000000"/>
                </a:solidFill>
                <a:effectLst/>
                <a:latin typeface="Times New Roman" panose="02020603050405020304" pitchFamily="18" charset="0"/>
              </a:rPr>
              <a:t>Mills</a:t>
            </a:r>
            <a:r>
              <a:rPr lang="lt-LT" sz="1800" dirty="0">
                <a:solidFill>
                  <a:srgbClr val="000000"/>
                </a:solidFill>
                <a:effectLst/>
                <a:latin typeface="Times New Roman" panose="02020603050405020304" pitchFamily="18" charset="0"/>
              </a:rPr>
              <a:t>, 2006; </a:t>
            </a:r>
            <a:r>
              <a:rPr lang="lt-LT" sz="1800" dirty="0" err="1">
                <a:solidFill>
                  <a:srgbClr val="000000"/>
                </a:solidFill>
                <a:effectLst/>
                <a:latin typeface="Times New Roman" panose="02020603050405020304" pitchFamily="18" charset="0"/>
              </a:rPr>
              <a:t>Carruthers</a:t>
            </a:r>
            <a:r>
              <a:rPr lang="lt-LT" sz="1800" dirty="0">
                <a:solidFill>
                  <a:srgbClr val="000000"/>
                </a:solidFill>
                <a:effectLst/>
                <a:latin typeface="Times New Roman" panose="02020603050405020304" pitchFamily="18" charset="0"/>
              </a:rPr>
              <a:t>, 2008; </a:t>
            </a:r>
            <a:r>
              <a:rPr lang="lt-LT" sz="1800" dirty="0" err="1">
                <a:solidFill>
                  <a:srgbClr val="000000"/>
                </a:solidFill>
                <a:effectLst/>
                <a:latin typeface="Times New Roman" panose="02020603050405020304" pitchFamily="18" charset="0"/>
              </a:rPr>
              <a:t>Einikytė</a:t>
            </a:r>
            <a:r>
              <a:rPr lang="lt-LT" sz="1800" dirty="0">
                <a:solidFill>
                  <a:srgbClr val="000000"/>
                </a:solidFill>
                <a:effectLst/>
                <a:latin typeface="Times New Roman" panose="02020603050405020304" pitchFamily="18" charset="0"/>
              </a:rPr>
              <a:t>, 2003; </a:t>
            </a:r>
            <a:r>
              <a:rPr lang="lt-LT" sz="1800" dirty="0" err="1">
                <a:solidFill>
                  <a:srgbClr val="000000"/>
                </a:solidFill>
                <a:effectLst/>
                <a:latin typeface="Times New Roman" panose="02020603050405020304" pitchFamily="18" charset="0"/>
              </a:rPr>
              <a:t>Etim</a:t>
            </a:r>
            <a:r>
              <a:rPr lang="lt-LT" sz="1800" dirty="0">
                <a:solidFill>
                  <a:srgbClr val="000000"/>
                </a:solidFill>
                <a:effectLst/>
                <a:latin typeface="Times New Roman" panose="02020603050405020304" pitchFamily="18" charset="0"/>
              </a:rPr>
              <a:t>, 2005; </a:t>
            </a:r>
            <a:r>
              <a:rPr lang="lt-LT" sz="1800" dirty="0" err="1">
                <a:solidFill>
                  <a:srgbClr val="000000"/>
                </a:solidFill>
                <a:effectLst/>
                <a:latin typeface="Times New Roman" panose="02020603050405020304" pitchFamily="18" charset="0"/>
              </a:rPr>
              <a:t>Tan</a:t>
            </a:r>
            <a:r>
              <a:rPr lang="lt-LT" sz="1800" dirty="0">
                <a:solidFill>
                  <a:srgbClr val="000000"/>
                </a:solidFill>
                <a:effectLst/>
                <a:latin typeface="Times New Roman" panose="02020603050405020304" pitchFamily="18" charset="0"/>
              </a:rPr>
              <a:t> ir </a:t>
            </a:r>
            <a:r>
              <a:rPr lang="lt-LT" sz="1800" dirty="0" err="1">
                <a:solidFill>
                  <a:srgbClr val="000000"/>
                </a:solidFill>
                <a:effectLst/>
                <a:latin typeface="Times New Roman" panose="02020603050405020304" pitchFamily="18" charset="0"/>
              </a:rPr>
              <a:t>Ponnusamy</a:t>
            </a:r>
            <a:r>
              <a:rPr lang="lt-LT" sz="1800" dirty="0">
                <a:solidFill>
                  <a:srgbClr val="000000"/>
                </a:solidFill>
                <a:effectLst/>
                <a:latin typeface="Times New Roman" panose="02020603050405020304" pitchFamily="18" charset="0"/>
              </a:rPr>
              <a:t>, 2013;</a:t>
            </a:r>
            <a:r>
              <a:rPr lang="lt-LT" sz="1800" b="1" dirty="0">
                <a:solidFill>
                  <a:srgbClr val="000000"/>
                </a:solidFill>
                <a:effectLst/>
                <a:latin typeface="Times New Roman" panose="02020603050405020304" pitchFamily="18" charset="0"/>
              </a:rPr>
              <a:t> </a:t>
            </a:r>
            <a:r>
              <a:rPr lang="lt-LT" sz="1800" dirty="0" err="1">
                <a:solidFill>
                  <a:srgbClr val="000000"/>
                </a:solidFill>
                <a:effectLst/>
                <a:latin typeface="Times New Roman" panose="02020603050405020304" pitchFamily="18" charset="0"/>
              </a:rPr>
              <a:t>Milner</a:t>
            </a:r>
            <a:r>
              <a:rPr lang="lt-LT" sz="1800" dirty="0">
                <a:solidFill>
                  <a:srgbClr val="000000"/>
                </a:solidFill>
                <a:effectLst/>
                <a:latin typeface="Times New Roman" panose="02020603050405020304" pitchFamily="18" charset="0"/>
              </a:rPr>
              <a:t>, 2020). </a:t>
            </a:r>
          </a:p>
          <a:p>
            <a:pPr algn="just">
              <a:lnSpc>
                <a:spcPct val="170000"/>
              </a:lnSpc>
            </a:pPr>
            <a:r>
              <a:rPr lang="lt-LT" sz="1800" dirty="0">
                <a:solidFill>
                  <a:srgbClr val="000000"/>
                </a:solidFill>
                <a:effectLst/>
                <a:latin typeface="Times New Roman" panose="02020603050405020304" pitchFamily="18" charset="0"/>
              </a:rPr>
              <a:t>Tyrimai rodo, kad mokytojo ir mokinio sąveika nuo pat pirmųjų etapų yra esminė prielaida, leidžianti mokiniui augti, ugdytis muzikinį skonį, motyvuoti save mokytis ir orientuotis į aukštus pasiekimus (</a:t>
            </a:r>
            <a:r>
              <a:rPr lang="lt-LT" sz="1800" dirty="0" err="1">
                <a:solidFill>
                  <a:srgbClr val="000000"/>
                </a:solidFill>
                <a:effectLst/>
                <a:latin typeface="Times New Roman" panose="02020603050405020304" pitchFamily="18" charset="0"/>
              </a:rPr>
              <a:t>Mills</a:t>
            </a:r>
            <a:r>
              <a:rPr lang="lt-LT" sz="1800" dirty="0">
                <a:solidFill>
                  <a:srgbClr val="000000"/>
                </a:solidFill>
                <a:effectLst/>
                <a:latin typeface="Times New Roman" panose="02020603050405020304" pitchFamily="18" charset="0"/>
              </a:rPr>
              <a:t>, 2006; </a:t>
            </a:r>
            <a:r>
              <a:rPr lang="lt-LT" sz="1800" dirty="0" err="1">
                <a:solidFill>
                  <a:srgbClr val="000000"/>
                </a:solidFill>
                <a:effectLst/>
                <a:latin typeface="Times New Roman" panose="02020603050405020304" pitchFamily="18" charset="0"/>
              </a:rPr>
              <a:t>Carruthers</a:t>
            </a:r>
            <a:r>
              <a:rPr lang="lt-LT" sz="1800" dirty="0">
                <a:solidFill>
                  <a:srgbClr val="000000"/>
                </a:solidFill>
                <a:effectLst/>
                <a:latin typeface="Times New Roman" panose="02020603050405020304" pitchFamily="18" charset="0"/>
              </a:rPr>
              <a:t>, 2008; </a:t>
            </a:r>
            <a:r>
              <a:rPr lang="lt-LT" sz="1800" dirty="0" err="1">
                <a:solidFill>
                  <a:srgbClr val="000000"/>
                </a:solidFill>
                <a:effectLst/>
                <a:latin typeface="Times New Roman" panose="02020603050405020304" pitchFamily="18" charset="0"/>
              </a:rPr>
              <a:t>Hallam</a:t>
            </a:r>
            <a:r>
              <a:rPr lang="lt-LT" sz="1800" dirty="0">
                <a:solidFill>
                  <a:srgbClr val="000000"/>
                </a:solidFill>
                <a:effectLst/>
                <a:latin typeface="Times New Roman" panose="02020603050405020304" pitchFamily="18" charset="0"/>
              </a:rPr>
              <a:t>, 2010; </a:t>
            </a:r>
            <a:r>
              <a:rPr lang="lt-LT" sz="1800" dirty="0" err="1">
                <a:solidFill>
                  <a:srgbClr val="000000"/>
                </a:solidFill>
                <a:effectLst/>
                <a:latin typeface="Times New Roman" panose="02020603050405020304" pitchFamily="18" charset="0"/>
              </a:rPr>
              <a:t>Georgii</a:t>
            </a:r>
            <a:r>
              <a:rPr lang="lt-LT" sz="1800" dirty="0">
                <a:solidFill>
                  <a:srgbClr val="000000"/>
                </a:solidFill>
                <a:effectLst/>
                <a:latin typeface="Times New Roman" panose="02020603050405020304" pitchFamily="18" charset="0"/>
              </a:rPr>
              <a:t> ir kt., 2010; </a:t>
            </a:r>
            <a:r>
              <a:rPr lang="lt-LT" sz="1800" dirty="0" err="1">
                <a:solidFill>
                  <a:srgbClr val="000000"/>
                </a:solidFill>
                <a:effectLst/>
                <a:latin typeface="Times New Roman" panose="02020603050405020304" pitchFamily="18" charset="0"/>
              </a:rPr>
              <a:t>Teachaut</a:t>
            </a:r>
            <a:r>
              <a:rPr lang="lt-LT" sz="1800" dirty="0">
                <a:solidFill>
                  <a:srgbClr val="000000"/>
                </a:solidFill>
                <a:effectLst/>
                <a:latin typeface="Times New Roman" panose="02020603050405020304" pitchFamily="18" charset="0"/>
              </a:rPr>
              <a:t>, 2001; </a:t>
            </a:r>
            <a:r>
              <a:rPr lang="lt-LT" sz="1800" dirty="0" err="1">
                <a:solidFill>
                  <a:srgbClr val="000000"/>
                </a:solidFill>
                <a:effectLst/>
                <a:latin typeface="Times New Roman" panose="02020603050405020304" pitchFamily="18" charset="0"/>
              </a:rPr>
              <a:t>Gläser</a:t>
            </a:r>
            <a:r>
              <a:rPr lang="lt-LT" sz="1800" dirty="0">
                <a:solidFill>
                  <a:srgbClr val="000000"/>
                </a:solidFill>
                <a:effectLst/>
                <a:latin typeface="Times New Roman" panose="02020603050405020304" pitchFamily="18" charset="0"/>
              </a:rPr>
              <a:t> ir kt., 2016). </a:t>
            </a:r>
            <a:endParaRPr lang="en-LT" sz="1200" dirty="0"/>
          </a:p>
        </p:txBody>
      </p:sp>
      <p:pic>
        <p:nvPicPr>
          <p:cNvPr id="4" name="Paveikslėlis 1">
            <a:extLst>
              <a:ext uri="{FF2B5EF4-FFF2-40B4-BE49-F238E27FC236}">
                <a16:creationId xmlns:a16="http://schemas.microsoft.com/office/drawing/2014/main" id="{7B38D88D-6D33-D4E4-D3A1-35BB533AA7D9}"/>
              </a:ext>
            </a:extLst>
          </p:cNvPr>
          <p:cNvPicPr>
            <a:picLocks noChangeAspect="1"/>
          </p:cNvPicPr>
          <p:nvPr/>
        </p:nvPicPr>
        <p:blipFill>
          <a:blip r:embed="rId3"/>
          <a:stretch>
            <a:fillRect/>
          </a:stretch>
        </p:blipFill>
        <p:spPr>
          <a:xfrm>
            <a:off x="10044765" y="370641"/>
            <a:ext cx="1892664" cy="622587"/>
          </a:xfrm>
          <a:prstGeom prst="rect">
            <a:avLst/>
          </a:prstGeom>
        </p:spPr>
      </p:pic>
    </p:spTree>
    <p:extLst>
      <p:ext uri="{BB962C8B-B14F-4D97-AF65-F5344CB8AC3E}">
        <p14:creationId xmlns:p14="http://schemas.microsoft.com/office/powerpoint/2010/main" val="917209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726C72-E0BE-259E-C273-004ABC3D0E5A}"/>
              </a:ext>
            </a:extLst>
          </p:cNvPr>
          <p:cNvSpPr>
            <a:spLocks noGrp="1"/>
          </p:cNvSpPr>
          <p:nvPr>
            <p:ph idx="1"/>
          </p:nvPr>
        </p:nvSpPr>
        <p:spPr>
          <a:xfrm>
            <a:off x="838200" y="993228"/>
            <a:ext cx="10515600" cy="5183735"/>
          </a:xfrm>
        </p:spPr>
        <p:txBody>
          <a:bodyPr>
            <a:normAutofit lnSpcReduction="10000"/>
          </a:bodyPr>
          <a:lstStyle/>
          <a:p>
            <a:pPr marL="0" indent="0" algn="just">
              <a:lnSpc>
                <a:spcPct val="170000"/>
              </a:lnSpc>
              <a:buNone/>
            </a:pPr>
            <a:r>
              <a:rPr lang="en-US" sz="1700" b="1" dirty="0" err="1">
                <a:latin typeface="Times New Roman" panose="02020603050405020304" pitchFamily="18" charset="0"/>
                <a:cs typeface="Times New Roman" panose="02020603050405020304" pitchFamily="18" charset="0"/>
              </a:rPr>
              <a:t>Temos</a:t>
            </a:r>
            <a:r>
              <a:rPr lang="en-US" sz="1700" b="1" dirty="0">
                <a:latin typeface="Times New Roman" panose="02020603050405020304" pitchFamily="18" charset="0"/>
                <a:cs typeface="Times New Roman" panose="02020603050405020304" pitchFamily="18" charset="0"/>
              </a:rPr>
              <a:t> </a:t>
            </a:r>
            <a:r>
              <a:rPr lang="en-US" sz="1700" b="1" dirty="0" err="1">
                <a:latin typeface="Times New Roman" panose="02020603050405020304" pitchFamily="18" charset="0"/>
                <a:cs typeface="Times New Roman" panose="02020603050405020304" pitchFamily="18" charset="0"/>
              </a:rPr>
              <a:t>aktualumas</a:t>
            </a:r>
            <a:endParaRPr lang="lt-LT" sz="1700" kern="100" dirty="0">
              <a:effectLst/>
              <a:latin typeface="Times New Roman" panose="02020603050405020304" pitchFamily="18" charset="0"/>
              <a:ea typeface="Calibri" panose="020F0502020204030204" pitchFamily="34" charset="0"/>
              <a:cs typeface="Arial" panose="020B0604020202020204" pitchFamily="34" charset="0"/>
            </a:endParaRPr>
          </a:p>
          <a:p>
            <a:pPr marL="0" marR="0" lvl="0" indent="0" algn="just" defTabSz="914400" rtl="0" eaLnBrk="1" fontAlgn="auto" latinLnBrk="0" hangingPunct="1">
              <a:lnSpc>
                <a:spcPct val="170000"/>
              </a:lnSpc>
              <a:spcBef>
                <a:spcPts val="0"/>
              </a:spcBef>
              <a:spcAft>
                <a:spcPts val="0"/>
              </a:spcAft>
              <a:buClrTx/>
              <a:buSzTx/>
              <a:buFontTx/>
              <a:buNone/>
              <a:tabLst/>
              <a:defRPr/>
            </a:pPr>
            <a:r>
              <a:rPr kumimoji="0" lang="lt-LT" sz="17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Lietuvoje ir pasaulyje muzikinis ugdymas suprantamas, kaip viena iš svarbiausių asmenybės ugdymo grandžių. Ugdant būsimus profesionalius muzikos atlikėjus, ypač svarbu užtikrinti palankią, psichologiškai ir fiziškai saugią aplinką, programą vykdančių mokytojų kompetenciją ir ugdymo kokybę, aprūpinti reikalingomis ugdymo priemonėmis, sudaryti sąlygas dalyvauti koncertuose, konkursuose ir kituose renginiuose (</a:t>
            </a:r>
            <a:r>
              <a:rPr kumimoji="0" lang="lt-LT" sz="17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Gabnytė</a:t>
            </a:r>
            <a:r>
              <a:rPr kumimoji="0" lang="lt-LT" sz="17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2011; </a:t>
            </a:r>
            <a:r>
              <a:rPr kumimoji="0" lang="lt-LT" sz="17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Lasauskienė</a:t>
            </a:r>
            <a:r>
              <a:rPr kumimoji="0" lang="lt-LT" sz="17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7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2010; </a:t>
            </a:r>
            <a:r>
              <a:rPr kumimoji="0" lang="lt-LT" sz="17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Jareckaitė</a:t>
            </a:r>
            <a:r>
              <a:rPr kumimoji="0" lang="lt-LT" sz="17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7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2013; </a:t>
            </a:r>
            <a:r>
              <a:rPr kumimoji="0" lang="en-US" sz="17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Kievi</a:t>
            </a:r>
            <a:r>
              <a:rPr kumimoji="0" lang="lt-LT" sz="17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šas</a:t>
            </a:r>
            <a:r>
              <a:rPr kumimoji="0" lang="lt-LT" sz="17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7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2007;</a:t>
            </a:r>
            <a:r>
              <a:rPr kumimoji="0" lang="lt-LT" sz="17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lt-LT" sz="1700" dirty="0" err="1">
                <a:effectLst/>
                <a:latin typeface="Times New Roman" panose="02020603050405020304" pitchFamily="18" charset="0"/>
                <a:ea typeface="Calibri" panose="020F0502020204030204" pitchFamily="34" charset="0"/>
              </a:rPr>
              <a:t>Carruthers</a:t>
            </a:r>
            <a:r>
              <a:rPr lang="lt-LT" sz="1700" dirty="0">
                <a:effectLst/>
                <a:latin typeface="Times New Roman" panose="02020603050405020304" pitchFamily="18" charset="0"/>
                <a:ea typeface="Calibri" panose="020F0502020204030204" pitchFamily="34" charset="0"/>
              </a:rPr>
              <a:t>, 2008; </a:t>
            </a:r>
            <a:r>
              <a:rPr lang="lt-LT" sz="1700" dirty="0" err="1">
                <a:effectLst/>
                <a:latin typeface="Times New Roman" panose="02020603050405020304" pitchFamily="18" charset="0"/>
                <a:ea typeface="Calibri" panose="020F0502020204030204" pitchFamily="34" charset="0"/>
              </a:rPr>
              <a:t>Hallam</a:t>
            </a:r>
            <a:r>
              <a:rPr lang="lt-LT" sz="1700" dirty="0">
                <a:effectLst/>
                <a:latin typeface="Times New Roman" panose="02020603050405020304" pitchFamily="18" charset="0"/>
                <a:ea typeface="Calibri" panose="020F0502020204030204" pitchFamily="34" charset="0"/>
              </a:rPr>
              <a:t>, 2010</a:t>
            </a:r>
            <a:r>
              <a:rPr lang="en-US" sz="1700" dirty="0">
                <a:effectLst/>
                <a:latin typeface="Times New Roman" panose="02020603050405020304" pitchFamily="18" charset="0"/>
                <a:ea typeface="Calibri" panose="020F0502020204030204" pitchFamily="34" charset="0"/>
              </a:rPr>
              <a:t>).</a:t>
            </a:r>
          </a:p>
          <a:p>
            <a:pPr marR="0" lvl="0" algn="just" defTabSz="914400" rtl="0" eaLnBrk="1" fontAlgn="auto" latinLnBrk="0" hangingPunct="1">
              <a:lnSpc>
                <a:spcPct val="170000"/>
              </a:lnSpc>
              <a:spcBef>
                <a:spcPts val="0"/>
              </a:spcBef>
              <a:spcAft>
                <a:spcPts val="0"/>
              </a:spcAft>
              <a:buClrTx/>
              <a:buSzTx/>
              <a:buFont typeface="Wingdings" pitchFamily="2" charset="2"/>
              <a:buChar char="Ø"/>
              <a:tabLst/>
              <a:defRPr/>
            </a:pPr>
            <a:r>
              <a:rPr lang="en-US" sz="1700" dirty="0" err="1">
                <a:effectLst/>
                <a:latin typeface="Times New Roman" panose="02020603050405020304" pitchFamily="18" charset="0"/>
                <a:ea typeface="Calibri" panose="020F0502020204030204" pitchFamily="34" charset="0"/>
              </a:rPr>
              <a:t>Mokytojo</a:t>
            </a:r>
            <a:r>
              <a:rPr lang="en-US" sz="1700" dirty="0">
                <a:effectLst/>
                <a:latin typeface="Times New Roman" panose="02020603050405020304" pitchFamily="18" charset="0"/>
                <a:ea typeface="Calibri" panose="020F0502020204030204" pitchFamily="34" charset="0"/>
              </a:rPr>
              <a:t> </a:t>
            </a:r>
            <a:r>
              <a:rPr lang="en-US" sz="1700" dirty="0" err="1">
                <a:effectLst/>
                <a:latin typeface="Times New Roman" panose="02020603050405020304" pitchFamily="18" charset="0"/>
                <a:ea typeface="Calibri" panose="020F0502020204030204" pitchFamily="34" charset="0"/>
              </a:rPr>
              <a:t>lyderyst</a:t>
            </a:r>
            <a:r>
              <a:rPr lang="lt-LT" sz="1700" dirty="0">
                <a:effectLst/>
                <a:latin typeface="Times New Roman" panose="02020603050405020304" pitchFamily="18" charset="0"/>
                <a:ea typeface="Calibri" panose="020F0502020204030204" pitchFamily="34" charset="0"/>
              </a:rPr>
              <a:t>ė padeda pasiekti aukštų rezultatų (</a:t>
            </a:r>
            <a:r>
              <a:rPr lang="lt-LT" sz="1700" kern="0" dirty="0" err="1">
                <a:effectLst/>
                <a:latin typeface="Times New Roman" panose="02020603050405020304" pitchFamily="18" charset="0"/>
                <a:ea typeface="Times New Roman" panose="02020603050405020304" pitchFamily="18" charset="0"/>
              </a:rPr>
              <a:t>Danielson</a:t>
            </a:r>
            <a:r>
              <a:rPr lang="lt-LT" sz="1700" kern="0" dirty="0">
                <a:effectLst/>
                <a:latin typeface="Times New Roman" panose="02020603050405020304" pitchFamily="18" charset="0"/>
                <a:ea typeface="Times New Roman" panose="02020603050405020304" pitchFamily="18" charset="0"/>
              </a:rPr>
              <a:t>, 2013; </a:t>
            </a:r>
            <a:r>
              <a:rPr lang="lt-LT" sz="1700" kern="0" dirty="0" err="1">
                <a:effectLst/>
                <a:latin typeface="Times New Roman" panose="02020603050405020304" pitchFamily="18" charset="0"/>
                <a:ea typeface="Times New Roman" panose="02020603050405020304" pitchFamily="18" charset="0"/>
              </a:rPr>
              <a:t>Wenner</a:t>
            </a:r>
            <a:r>
              <a:rPr lang="lt-LT" sz="1700" kern="0" dirty="0">
                <a:effectLst/>
                <a:latin typeface="Times New Roman" panose="02020603050405020304" pitchFamily="18" charset="0"/>
                <a:ea typeface="Times New Roman" panose="02020603050405020304" pitchFamily="18" charset="0"/>
              </a:rPr>
              <a:t> ir </a:t>
            </a:r>
            <a:r>
              <a:rPr lang="lt-LT" sz="1700" kern="0" dirty="0" err="1">
                <a:effectLst/>
                <a:latin typeface="Times New Roman" panose="02020603050405020304" pitchFamily="18" charset="0"/>
                <a:ea typeface="Times New Roman" panose="02020603050405020304" pitchFamily="18" charset="0"/>
              </a:rPr>
              <a:t>Campbell</a:t>
            </a:r>
            <a:r>
              <a:rPr lang="lt-LT" sz="1700" kern="0" dirty="0">
                <a:effectLst/>
                <a:latin typeface="Times New Roman" panose="02020603050405020304" pitchFamily="18" charset="0"/>
                <a:ea typeface="Times New Roman" panose="02020603050405020304" pitchFamily="18" charset="0"/>
              </a:rPr>
              <a:t>, 2017</a:t>
            </a:r>
            <a:r>
              <a:rPr lang="lt-LT" sz="1700" kern="0" dirty="0">
                <a:latin typeface="Times New Roman" panose="02020603050405020304" pitchFamily="18" charset="0"/>
                <a:ea typeface="Calibri" panose="020F0502020204030204" pitchFamily="34" charset="0"/>
              </a:rPr>
              <a:t>; </a:t>
            </a:r>
            <a:r>
              <a:rPr lang="lt-LT" sz="1700" kern="0" dirty="0">
                <a:effectLst/>
                <a:latin typeface="Times New Roman" panose="02020603050405020304" pitchFamily="18" charset="0"/>
                <a:ea typeface="Calibri" panose="020F0502020204030204" pitchFamily="34" charset="0"/>
              </a:rPr>
              <a:t>Cibulskas ir </a:t>
            </a:r>
            <a:r>
              <a:rPr lang="lt-LT" sz="1700" kern="0" dirty="0" err="1">
                <a:effectLst/>
                <a:latin typeface="Times New Roman" panose="02020603050405020304" pitchFamily="18" charset="0"/>
                <a:ea typeface="Calibri" panose="020F0502020204030204" pitchFamily="34" charset="0"/>
              </a:rPr>
              <a:t>Žydžiūnaitė</a:t>
            </a:r>
            <a:r>
              <a:rPr lang="lt-LT" sz="1700" kern="0" dirty="0">
                <a:effectLst/>
                <a:latin typeface="Times New Roman" panose="02020603050405020304" pitchFamily="18" charset="0"/>
                <a:ea typeface="Calibri" panose="020F0502020204030204" pitchFamily="34" charset="0"/>
              </a:rPr>
              <a:t>, 2012; </a:t>
            </a:r>
            <a:r>
              <a:rPr lang="lt-LT" sz="1700" kern="0" dirty="0" err="1">
                <a:effectLst/>
                <a:latin typeface="Times New Roman" panose="02020603050405020304" pitchFamily="18" charset="0"/>
                <a:ea typeface="Calibri" panose="020F0502020204030204" pitchFamily="34" charset="0"/>
              </a:rPr>
              <a:t>Liu</a:t>
            </a:r>
            <a:r>
              <a:rPr lang="lt-LT" sz="1700" kern="0" dirty="0">
                <a:effectLst/>
                <a:latin typeface="Times New Roman" panose="02020603050405020304" pitchFamily="18" charset="0"/>
                <a:ea typeface="Calibri" panose="020F0502020204030204" pitchFamily="34" charset="0"/>
              </a:rPr>
              <a:t>, 2021),</a:t>
            </a:r>
            <a:r>
              <a:rPr lang="lt-LT" sz="1700" dirty="0">
                <a:effectLst/>
                <a:latin typeface="Times New Roman" panose="02020603050405020304" pitchFamily="18" charset="0"/>
                <a:ea typeface="Calibri" panose="020F0502020204030204" pitchFamily="34" charset="0"/>
              </a:rPr>
              <a:t> dėl to aktualu kalbėti ir apie mokytojo lyderystę grįsta ugdomąja sąveika profesionalių muzikos atlikėjų rengime. </a:t>
            </a:r>
            <a:endParaRPr kumimoji="0" lang="lt-LT" sz="17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R="0" lvl="0" algn="just" defTabSz="914400" rtl="0" eaLnBrk="1" fontAlgn="auto" latinLnBrk="0" hangingPunct="1">
              <a:lnSpc>
                <a:spcPct val="170000"/>
              </a:lnSpc>
              <a:spcBef>
                <a:spcPts val="0"/>
              </a:spcBef>
              <a:buClrTx/>
              <a:buSzTx/>
              <a:buFont typeface="Wingdings" pitchFamily="2" charset="2"/>
              <a:buChar char="Ø"/>
              <a:tabLst/>
              <a:defRPr/>
            </a:pPr>
            <a:r>
              <a:rPr lang="lt-LT" sz="1700" kern="100" dirty="0">
                <a:effectLst/>
                <a:latin typeface="Times New Roman" panose="02020603050405020304" pitchFamily="18" charset="0"/>
                <a:ea typeface="Calibri" panose="020F0502020204030204" pitchFamily="34" charset="0"/>
                <a:cs typeface="Arial" panose="020B0604020202020204" pitchFamily="34" charset="0"/>
              </a:rPr>
              <a:t>Šis mokslinis tyrimas yra aktualus kompetentingiems pedagogams, profesionaliems muzikos atlikėjams, besimokantiesiems, besimokančiųjų tėvams ir kitiems, kurie nebūtinai yra muzikos atlikėjai, bet prisideda prie jų kultūrinio augimo. </a:t>
            </a:r>
          </a:p>
          <a:p>
            <a:pPr marL="0" indent="0">
              <a:buNone/>
            </a:pPr>
            <a:endParaRPr lang="en-LT" dirty="0"/>
          </a:p>
        </p:txBody>
      </p:sp>
      <p:pic>
        <p:nvPicPr>
          <p:cNvPr id="4" name="Paveikslėlis 1">
            <a:extLst>
              <a:ext uri="{FF2B5EF4-FFF2-40B4-BE49-F238E27FC236}">
                <a16:creationId xmlns:a16="http://schemas.microsoft.com/office/drawing/2014/main" id="{8F8E4BD2-BB5B-DC61-D2B7-DCC4EB73A188}"/>
              </a:ext>
            </a:extLst>
          </p:cNvPr>
          <p:cNvPicPr>
            <a:picLocks noChangeAspect="1"/>
          </p:cNvPicPr>
          <p:nvPr/>
        </p:nvPicPr>
        <p:blipFill>
          <a:blip r:embed="rId3"/>
          <a:stretch>
            <a:fillRect/>
          </a:stretch>
        </p:blipFill>
        <p:spPr>
          <a:xfrm>
            <a:off x="10044765" y="370641"/>
            <a:ext cx="1892664" cy="622587"/>
          </a:xfrm>
          <a:prstGeom prst="rect">
            <a:avLst/>
          </a:prstGeom>
        </p:spPr>
      </p:pic>
    </p:spTree>
    <p:extLst>
      <p:ext uri="{BB962C8B-B14F-4D97-AF65-F5344CB8AC3E}">
        <p14:creationId xmlns:p14="http://schemas.microsoft.com/office/powerpoint/2010/main" val="340000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1F1874-3170-D1C6-8981-391B7C8B9176}"/>
              </a:ext>
            </a:extLst>
          </p:cNvPr>
          <p:cNvSpPr>
            <a:spLocks noGrp="1"/>
          </p:cNvSpPr>
          <p:nvPr>
            <p:ph idx="1"/>
          </p:nvPr>
        </p:nvSpPr>
        <p:spPr>
          <a:xfrm>
            <a:off x="838200" y="907848"/>
            <a:ext cx="10515600" cy="6123288"/>
          </a:xfrm>
        </p:spPr>
        <p:txBody>
          <a:bodyPr>
            <a:normAutofit/>
          </a:bodyPr>
          <a:lstStyle/>
          <a:p>
            <a:pPr marL="0" indent="0">
              <a:buNone/>
            </a:pPr>
            <a:r>
              <a:rPr lang="en-LT" sz="1600" b="1" dirty="0">
                <a:latin typeface="Times New Roman" panose="02020603050405020304" pitchFamily="18" charset="0"/>
                <a:cs typeface="Times New Roman" panose="02020603050405020304" pitchFamily="18" charset="0"/>
              </a:rPr>
              <a:t>Tyrimo naujumas</a:t>
            </a:r>
          </a:p>
          <a:p>
            <a:pPr algn="just">
              <a:lnSpc>
                <a:spcPct val="160000"/>
              </a:lnSpc>
              <a:buFont typeface="Wingdings" pitchFamily="2" charset="2"/>
              <a:buChar char="ü"/>
            </a:pPr>
            <a:r>
              <a:rPr lang="lt-LT" sz="1600" i="1" dirty="0">
                <a:solidFill>
                  <a:srgbClr val="000000"/>
                </a:solidFill>
                <a:effectLst/>
                <a:latin typeface="Times New Roman" panose="02020603050405020304" pitchFamily="18" charset="0"/>
              </a:rPr>
              <a:t>Tyrimo naujumas</a:t>
            </a:r>
            <a:r>
              <a:rPr lang="lt-LT" sz="1600" dirty="0">
                <a:solidFill>
                  <a:srgbClr val="000000"/>
                </a:solidFill>
                <a:effectLst/>
                <a:latin typeface="Times New Roman" panose="02020603050405020304" pitchFamily="18" charset="0"/>
              </a:rPr>
              <a:t> grindžiamas nuostata, kad ugdymo procese turi derėti pedagogo muzikinis ir pedagoginis </a:t>
            </a:r>
            <a:r>
              <a:rPr lang="lt-LT" sz="1600" dirty="0" err="1">
                <a:solidFill>
                  <a:srgbClr val="000000"/>
                </a:solidFill>
                <a:effectLst/>
                <a:latin typeface="Times New Roman" panose="02020603050405020304" pitchFamily="18" charset="0"/>
              </a:rPr>
              <a:t>ekspertiškumas</a:t>
            </a:r>
            <a:r>
              <a:rPr lang="lt-LT" sz="1600" dirty="0">
                <a:solidFill>
                  <a:srgbClr val="000000"/>
                </a:solidFill>
                <a:effectLst/>
                <a:latin typeface="Times New Roman" panose="02020603050405020304" pitchFamily="18" charset="0"/>
              </a:rPr>
              <a:t>, nes kiekvienas iš jų atskirai nėra paveikūs profesionaliai ugdant besimokantįjį. </a:t>
            </a:r>
          </a:p>
          <a:p>
            <a:pPr algn="just">
              <a:lnSpc>
                <a:spcPct val="160000"/>
              </a:lnSpc>
              <a:buFont typeface="Wingdings" pitchFamily="2" charset="2"/>
              <a:buChar char="ü"/>
            </a:pPr>
            <a:r>
              <a:rPr lang="lt-LT" sz="1600" i="1" dirty="0">
                <a:solidFill>
                  <a:srgbClr val="000000"/>
                </a:solidFill>
                <a:latin typeface="Times New Roman" panose="02020603050405020304" pitchFamily="18" charset="0"/>
              </a:rPr>
              <a:t>T</a:t>
            </a:r>
            <a:r>
              <a:rPr lang="lt-LT" sz="1600" i="1" dirty="0">
                <a:solidFill>
                  <a:srgbClr val="000000"/>
                </a:solidFill>
                <a:effectLst/>
                <a:latin typeface="Times New Roman" panose="02020603050405020304" pitchFamily="18" charset="0"/>
              </a:rPr>
              <a:t>yrimo naujumą</a:t>
            </a:r>
            <a:r>
              <a:rPr lang="lt-LT" sz="1600" dirty="0">
                <a:solidFill>
                  <a:srgbClr val="000000"/>
                </a:solidFill>
                <a:effectLst/>
                <a:latin typeface="Times New Roman" panose="02020603050405020304" pitchFamily="18" charset="0"/>
              </a:rPr>
              <a:t> apsprendžia naujos nacionaliniu kontekstu nenagrinėtos temos: </a:t>
            </a:r>
          </a:p>
          <a:p>
            <a:pPr marL="0" indent="0" algn="just">
              <a:lnSpc>
                <a:spcPct val="160000"/>
              </a:lnSpc>
              <a:buNone/>
            </a:pPr>
            <a:r>
              <a:rPr lang="lt-LT" sz="1600" i="1" dirty="0">
                <a:solidFill>
                  <a:srgbClr val="000000"/>
                </a:solidFill>
                <a:effectLst/>
                <a:latin typeface="Times New Roman" panose="02020603050405020304" pitchFamily="18" charset="0"/>
              </a:rPr>
              <a:t>bendrasis menininkų ugdymo paveikslas nacionaliniame ir tarptautiniame kontekste, muzikos atlikėjų rengimą reglamentuojančių dokumentų specifika tarptautiniu ir nacionaliniu lygmeniu, lyderystės ir muzikinio ugdymo sąsajos, ugdomoji sąveika tarp pedagogo ir besimokančiojo, profesionalaus muzikos atlikėjo tapsmas.</a:t>
            </a:r>
          </a:p>
          <a:p>
            <a:pPr algn="just">
              <a:lnSpc>
                <a:spcPct val="170000"/>
              </a:lnSpc>
              <a:buFont typeface="Wingdings" pitchFamily="2" charset="2"/>
              <a:buChar char="ü"/>
            </a:pPr>
            <a:r>
              <a:rPr lang="lt-LT" sz="1600" i="1" dirty="0">
                <a:solidFill>
                  <a:srgbClr val="000000"/>
                </a:solidFill>
                <a:effectLst/>
                <a:latin typeface="Times New Roman" panose="02020603050405020304" pitchFamily="18" charset="0"/>
              </a:rPr>
              <a:t>Tyrimo naujumą</a:t>
            </a:r>
            <a:r>
              <a:rPr lang="lt-LT" sz="1600" dirty="0">
                <a:solidFill>
                  <a:srgbClr val="000000"/>
                </a:solidFill>
                <a:effectLst/>
                <a:latin typeface="Times New Roman" panose="02020603050405020304" pitchFamily="18" charset="0"/>
              </a:rPr>
              <a:t> įrodo empirinio tyrimo rezultatai, kurie atskleidžia, kad, kuriant ugdomąją sąveiką tarp pedagogo ir besimokančiojo įvairiuose instituciniuose lygmenyse (muzikos mokykla, muzikos / meno gimnazija, konservatorija, muzikos akademija), pasitelkiami įvairūs lyderystės stiliai, ir kad jie ypač aktualūs profesionaliame muzikiniame ugdyme. </a:t>
            </a:r>
          </a:p>
          <a:p>
            <a:pPr algn="just">
              <a:lnSpc>
                <a:spcPct val="170000"/>
              </a:lnSpc>
              <a:buFont typeface="Wingdings" pitchFamily="2" charset="2"/>
              <a:buChar char="ü"/>
            </a:pPr>
            <a:r>
              <a:rPr lang="lt-LT" sz="1600" i="1" dirty="0">
                <a:solidFill>
                  <a:srgbClr val="000000"/>
                </a:solidFill>
                <a:effectLst/>
                <a:latin typeface="Times New Roman" panose="02020603050405020304" pitchFamily="18" charset="0"/>
              </a:rPr>
              <a:t>Tyrimo naujumą</a:t>
            </a:r>
            <a:r>
              <a:rPr lang="lt-LT" sz="1600" dirty="0">
                <a:solidFill>
                  <a:srgbClr val="000000"/>
                </a:solidFill>
                <a:effectLst/>
                <a:latin typeface="Times New Roman" panose="02020603050405020304" pitchFamily="18" charset="0"/>
              </a:rPr>
              <a:t> rodo ir tai, kad mokslinio darbo tema neanalizuota nė viename nacionaliniame ar tarptautiniame moksliniame šaltinyje. </a:t>
            </a:r>
            <a:endParaRPr lang="lt-LT" sz="1600" i="1" dirty="0">
              <a:solidFill>
                <a:srgbClr val="000000"/>
              </a:solidFill>
              <a:effectLst/>
              <a:latin typeface="Times New Roman" panose="02020603050405020304" pitchFamily="18" charset="0"/>
            </a:endParaRPr>
          </a:p>
          <a:p>
            <a:pPr marL="0" indent="0">
              <a:buNone/>
            </a:pPr>
            <a:endParaRPr lang="lt-LT" sz="1200" dirty="0">
              <a:solidFill>
                <a:srgbClr val="000000"/>
              </a:solidFill>
              <a:effectLst/>
              <a:latin typeface="Times New Roman" panose="02020603050405020304" pitchFamily="18" charset="0"/>
            </a:endParaRPr>
          </a:p>
          <a:p>
            <a:pPr marL="0" indent="0">
              <a:buNone/>
            </a:pPr>
            <a:endParaRPr lang="en-LT" sz="1800" b="1" dirty="0">
              <a:latin typeface="Times New Roman" panose="02020603050405020304" pitchFamily="18" charset="0"/>
              <a:cs typeface="Times New Roman" panose="02020603050405020304" pitchFamily="18" charset="0"/>
            </a:endParaRPr>
          </a:p>
        </p:txBody>
      </p:sp>
      <p:pic>
        <p:nvPicPr>
          <p:cNvPr id="4" name="Paveikslėlis 1">
            <a:extLst>
              <a:ext uri="{FF2B5EF4-FFF2-40B4-BE49-F238E27FC236}">
                <a16:creationId xmlns:a16="http://schemas.microsoft.com/office/drawing/2014/main" id="{2FA3D396-D52A-4547-8BAE-3422A7D29772}"/>
              </a:ext>
            </a:extLst>
          </p:cNvPr>
          <p:cNvPicPr>
            <a:picLocks noChangeAspect="1"/>
          </p:cNvPicPr>
          <p:nvPr/>
        </p:nvPicPr>
        <p:blipFill>
          <a:blip r:embed="rId3"/>
          <a:stretch>
            <a:fillRect/>
          </a:stretch>
        </p:blipFill>
        <p:spPr>
          <a:xfrm>
            <a:off x="9960099" y="285261"/>
            <a:ext cx="1892664" cy="622587"/>
          </a:xfrm>
          <a:prstGeom prst="rect">
            <a:avLst/>
          </a:prstGeom>
        </p:spPr>
      </p:pic>
    </p:spTree>
    <p:extLst>
      <p:ext uri="{BB962C8B-B14F-4D97-AF65-F5344CB8AC3E}">
        <p14:creationId xmlns:p14="http://schemas.microsoft.com/office/powerpoint/2010/main" val="1912165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949F05-EF85-908E-EB4C-0E0431E22EC9}"/>
            </a:ext>
          </a:extLst>
        </p:cNvPr>
        <p:cNvGrpSpPr/>
        <p:nvPr/>
      </p:nvGrpSpPr>
      <p:grpSpPr>
        <a:xfrm>
          <a:off x="0" y="0"/>
          <a:ext cx="0" cy="0"/>
          <a:chOff x="0" y="0"/>
          <a:chExt cx="0" cy="0"/>
        </a:xfrm>
      </p:grpSpPr>
      <p:pic>
        <p:nvPicPr>
          <p:cNvPr id="5" name="Grafinis elementas 4">
            <a:extLst>
              <a:ext uri="{FF2B5EF4-FFF2-40B4-BE49-F238E27FC236}">
                <a16:creationId xmlns:a16="http://schemas.microsoft.com/office/drawing/2014/main" id="{517E59DE-88DF-4475-940B-7C407154139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907537" y="478842"/>
            <a:ext cx="6379159" cy="6379159"/>
          </a:xfrm>
          <a:prstGeom prst="rect">
            <a:avLst/>
          </a:prstGeom>
        </p:spPr>
      </p:pic>
      <p:pic>
        <p:nvPicPr>
          <p:cNvPr id="4" name="Paveikslėlis 3">
            <a:extLst>
              <a:ext uri="{FF2B5EF4-FFF2-40B4-BE49-F238E27FC236}">
                <a16:creationId xmlns:a16="http://schemas.microsoft.com/office/drawing/2014/main" id="{CAADA3DC-457F-48E6-3C9C-4A8808467AE7}"/>
              </a:ext>
            </a:extLst>
          </p:cNvPr>
          <p:cNvPicPr>
            <a:picLocks noChangeAspect="1"/>
          </p:cNvPicPr>
          <p:nvPr/>
        </p:nvPicPr>
        <p:blipFill>
          <a:blip r:embed="rId5"/>
          <a:stretch>
            <a:fillRect/>
          </a:stretch>
        </p:blipFill>
        <p:spPr>
          <a:xfrm>
            <a:off x="10293427" y="6115302"/>
            <a:ext cx="1604241" cy="527711"/>
          </a:xfrm>
          <a:prstGeom prst="rect">
            <a:avLst/>
          </a:prstGeom>
        </p:spPr>
      </p:pic>
      <p:sp>
        <p:nvSpPr>
          <p:cNvPr id="3" name="Antrinis pavadinimas 2">
            <a:extLst>
              <a:ext uri="{FF2B5EF4-FFF2-40B4-BE49-F238E27FC236}">
                <a16:creationId xmlns:a16="http://schemas.microsoft.com/office/drawing/2014/main" id="{9D3C9F05-ECAD-43D0-8538-8D75CDE5C867}"/>
              </a:ext>
            </a:extLst>
          </p:cNvPr>
          <p:cNvSpPr>
            <a:spLocks noGrp="1"/>
          </p:cNvSpPr>
          <p:nvPr>
            <p:ph type="subTitle" idx="1"/>
          </p:nvPr>
        </p:nvSpPr>
        <p:spPr>
          <a:xfrm>
            <a:off x="294332" y="110099"/>
            <a:ext cx="5613205" cy="6005203"/>
          </a:xfrm>
        </p:spPr>
        <p:txBody>
          <a:bodyPr>
            <a:noAutofit/>
          </a:bodyPr>
          <a:lstStyle/>
          <a:p>
            <a:pPr algn="just">
              <a:lnSpc>
                <a:spcPct val="150000"/>
              </a:lnSpc>
            </a:pPr>
            <a:r>
              <a:rPr lang="lt-LT" sz="1800" b="1" dirty="0">
                <a:latin typeface="Times New Roman" panose="02020603050405020304" pitchFamily="18" charset="0"/>
                <a:cs typeface="Times New Roman" panose="02020603050405020304" pitchFamily="18" charset="0"/>
              </a:rPr>
              <a:t>Mokslinės literatūros apžvalga</a:t>
            </a:r>
          </a:p>
          <a:p>
            <a:pPr algn="just">
              <a:lnSpc>
                <a:spcPct val="150000"/>
              </a:lnSpc>
            </a:pPr>
            <a:r>
              <a:rPr lang="lt-LT" sz="1400" b="1" i="1" dirty="0">
                <a:latin typeface="Times New Roman" panose="02020603050405020304" pitchFamily="18" charset="0"/>
                <a:cs typeface="Times New Roman" panose="02020603050405020304" pitchFamily="18" charset="0"/>
              </a:rPr>
              <a:t>Bendrasis menininkų ugdymas: nacionalinis ir tarptautinis kontekstas </a:t>
            </a:r>
            <a:r>
              <a:rPr lang="lt-LT" sz="1400" dirty="0">
                <a:latin typeface="Times New Roman" panose="02020603050405020304" pitchFamily="18" charset="0"/>
                <a:cs typeface="Times New Roman" panose="02020603050405020304" pitchFamily="18" charset="0"/>
              </a:rPr>
              <a:t>(</a:t>
            </a:r>
            <a:r>
              <a:rPr lang="lt-LT" sz="1400" dirty="0" err="1">
                <a:latin typeface="Times New Roman" panose="02020603050405020304" pitchFamily="18" charset="0"/>
                <a:cs typeface="Times New Roman" panose="02020603050405020304" pitchFamily="18" charset="0"/>
              </a:rPr>
              <a:t>Lasauskienė</a:t>
            </a:r>
            <a:r>
              <a:rPr lang="lt-LT" sz="1400"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2010; </a:t>
            </a:r>
            <a:r>
              <a:rPr lang="en-US" sz="1400" dirty="0" err="1">
                <a:latin typeface="Times New Roman" panose="02020603050405020304" pitchFamily="18" charset="0"/>
                <a:cs typeface="Times New Roman" panose="02020603050405020304" pitchFamily="18" charset="0"/>
              </a:rPr>
              <a:t>Gabnyt</a:t>
            </a:r>
            <a:r>
              <a:rPr lang="lt-LT" sz="1400" dirty="0">
                <a:latin typeface="Times New Roman" panose="02020603050405020304" pitchFamily="18" charset="0"/>
                <a:cs typeface="Times New Roman" panose="02020603050405020304" pitchFamily="18" charset="0"/>
              </a:rPr>
              <a:t>ė, </a:t>
            </a:r>
            <a:r>
              <a:rPr lang="en-US" sz="1400" dirty="0">
                <a:latin typeface="Times New Roman" panose="02020603050405020304" pitchFamily="18" charset="0"/>
                <a:cs typeface="Times New Roman" panose="02020603050405020304" pitchFamily="18" charset="0"/>
              </a:rPr>
              <a:t>2011; </a:t>
            </a:r>
            <a:r>
              <a:rPr lang="lt-LT" sz="1400" kern="0" dirty="0" err="1">
                <a:latin typeface="Times New Roman" panose="02020603050405020304" pitchFamily="18" charset="0"/>
                <a:ea typeface="Calibri" panose="020F0502020204030204" pitchFamily="34" charset="0"/>
              </a:rPr>
              <a:t>Aramavičiūtė</a:t>
            </a:r>
            <a:r>
              <a:rPr lang="lt-LT" sz="1400" kern="0" dirty="0">
                <a:latin typeface="Times New Roman" panose="02020603050405020304" pitchFamily="18" charset="0"/>
                <a:ea typeface="Calibri" panose="020F0502020204030204" pitchFamily="34" charset="0"/>
              </a:rPr>
              <a:t> ir </a:t>
            </a:r>
            <a:r>
              <a:rPr lang="lt-LT" sz="1400" kern="0" dirty="0" err="1">
                <a:latin typeface="Times New Roman" panose="02020603050405020304" pitchFamily="18" charset="0"/>
                <a:ea typeface="Calibri" panose="020F0502020204030204" pitchFamily="34" charset="0"/>
              </a:rPr>
              <a:t>Martišauskienė</a:t>
            </a:r>
            <a:r>
              <a:rPr lang="en-US" sz="1400" kern="0" dirty="0">
                <a:latin typeface="Times New Roman" panose="02020603050405020304" pitchFamily="18" charset="0"/>
                <a:ea typeface="Calibri" panose="020F0502020204030204" pitchFamily="34" charset="0"/>
              </a:rPr>
              <a:t>, </a:t>
            </a:r>
            <a:r>
              <a:rPr lang="lt-LT" sz="1400" kern="0" dirty="0">
                <a:latin typeface="Times New Roman" panose="02020603050405020304" pitchFamily="18" charset="0"/>
                <a:ea typeface="Calibri" panose="020F0502020204030204" pitchFamily="34" charset="0"/>
              </a:rPr>
              <a:t>2001</a:t>
            </a:r>
            <a:r>
              <a:rPr lang="en-US" sz="1400" kern="0" dirty="0">
                <a:latin typeface="Times New Roman" panose="02020603050405020304" pitchFamily="18" charset="0"/>
                <a:ea typeface="Calibri" panose="020F0502020204030204" pitchFamily="34" charset="0"/>
              </a:rPr>
              <a:t>; </a:t>
            </a:r>
            <a:r>
              <a:rPr lang="lt-LT" sz="1400" kern="0" dirty="0" err="1">
                <a:latin typeface="Times New Roman" panose="02020603050405020304" pitchFamily="18" charset="0"/>
                <a:ea typeface="Calibri" panose="020F0502020204030204" pitchFamily="34" charset="0"/>
              </a:rPr>
              <a:t>Kievišas</a:t>
            </a:r>
            <a:r>
              <a:rPr lang="en-US" sz="1400" kern="0" dirty="0">
                <a:latin typeface="Times New Roman" panose="02020603050405020304" pitchFamily="18" charset="0"/>
                <a:ea typeface="Calibri" panose="020F0502020204030204" pitchFamily="34" charset="0"/>
              </a:rPr>
              <a:t>, </a:t>
            </a:r>
            <a:r>
              <a:rPr lang="lt-LT" sz="1400" kern="0" dirty="0">
                <a:latin typeface="Times New Roman" panose="02020603050405020304" pitchFamily="18" charset="0"/>
                <a:ea typeface="Calibri" panose="020F0502020204030204" pitchFamily="34" charset="0"/>
              </a:rPr>
              <a:t>2007</a:t>
            </a:r>
            <a:r>
              <a:rPr lang="en-US" sz="1400" kern="0" dirty="0">
                <a:latin typeface="Times New Roman" panose="02020603050405020304" pitchFamily="18" charset="0"/>
                <a:ea typeface="Calibri" panose="020F0502020204030204" pitchFamily="34" charset="0"/>
              </a:rPr>
              <a:t>;</a:t>
            </a:r>
            <a:r>
              <a:rPr lang="lt-LT" sz="1400" kern="0" dirty="0">
                <a:latin typeface="Times New Roman" panose="02020603050405020304" pitchFamily="18" charset="0"/>
                <a:ea typeface="Calibri" panose="020F0502020204030204" pitchFamily="34" charset="0"/>
              </a:rPr>
              <a:t> Jovaiša</a:t>
            </a:r>
            <a:r>
              <a:rPr lang="en-US" sz="1400" kern="0" dirty="0">
                <a:latin typeface="Times New Roman" panose="02020603050405020304" pitchFamily="18" charset="0"/>
                <a:ea typeface="Calibri" panose="020F0502020204030204" pitchFamily="34" charset="0"/>
              </a:rPr>
              <a:t>, 2001; Etim, 2005);</a:t>
            </a:r>
          </a:p>
          <a:p>
            <a:pPr algn="just">
              <a:lnSpc>
                <a:spcPct val="150000"/>
              </a:lnSpc>
            </a:pPr>
            <a:r>
              <a:rPr lang="lt-LT" sz="1400" b="1" i="1" dirty="0">
                <a:latin typeface="Times New Roman" panose="02020603050405020304" pitchFamily="18" charset="0"/>
                <a:cs typeface="Times New Roman" panose="02020603050405020304" pitchFamily="18" charset="0"/>
              </a:rPr>
              <a:t>Muzikos atlikėjų rengimą reglamentuojančių dokumentų specifika: tarptautinis ir nacionalinis kontekstas:</a:t>
            </a:r>
            <a:endParaRPr lang="en-US" sz="1400" b="1" i="1" dirty="0">
              <a:latin typeface="Times New Roman" panose="02020603050405020304" pitchFamily="18" charset="0"/>
              <a:cs typeface="Times New Roman" panose="02020603050405020304" pitchFamily="18" charset="0"/>
            </a:endParaRPr>
          </a:p>
          <a:p>
            <a:pPr algn="just">
              <a:lnSpc>
                <a:spcPct val="150000"/>
              </a:lnSpc>
            </a:pPr>
            <a:r>
              <a:rPr lang="en-US" sz="1400" dirty="0">
                <a:latin typeface="Times New Roman" panose="02020603050405020304" pitchFamily="18" charset="0"/>
                <a:cs typeface="Times New Roman" panose="02020603050405020304" pitchFamily="18" charset="0"/>
              </a:rPr>
              <a:t>N</a:t>
            </a:r>
            <a:r>
              <a:rPr lang="lt-LT" sz="1400" dirty="0" err="1">
                <a:latin typeface="Times New Roman" panose="02020603050405020304" pitchFamily="18" charset="0"/>
                <a:cs typeface="Times New Roman" panose="02020603050405020304" pitchFamily="18" charset="0"/>
              </a:rPr>
              <a:t>acionaliniai</a:t>
            </a:r>
            <a:r>
              <a:rPr lang="lt-LT" sz="1400" dirty="0">
                <a:latin typeface="Times New Roman" panose="02020603050405020304" pitchFamily="18" charset="0"/>
                <a:cs typeface="Times New Roman" panose="02020603050405020304" pitchFamily="18" charset="0"/>
              </a:rPr>
              <a:t>: </a:t>
            </a:r>
            <a:r>
              <a:rPr lang="lt-LT" sz="1400" dirty="0">
                <a:solidFill>
                  <a:prstClr val="black"/>
                </a:solidFill>
                <a:latin typeface="Times New Roman" panose="02020603050405020304" pitchFamily="18" charset="0"/>
                <a:cs typeface="Times New Roman" panose="02020603050405020304" pitchFamily="18" charset="0"/>
              </a:rPr>
              <a:t>Tradicinės liaudies muzikos atlikėjo rengimo standartas (2007), Populiariosios muzikos atlikėjo rengimo standartas (2007), Ugdymo krypties programų (pradinio, pagrindinio ir vidurinio ugdymo kartu su muzikos ugdymu programų) muzikos ugdymo dalis (2013), Muzikos studijų krypties aprašas (2014), Rekomendacijos dėl meninio formalųjį švietimą papildančio ugdymo programų rengimo ir įgyvendinimo (2015). </a:t>
            </a:r>
            <a:endParaRPr lang="en-US" sz="1400" dirty="0">
              <a:solidFill>
                <a:prstClr val="black"/>
              </a:solidFill>
              <a:latin typeface="Times New Roman" panose="02020603050405020304" pitchFamily="18" charset="0"/>
              <a:cs typeface="Times New Roman" panose="02020603050405020304" pitchFamily="18" charset="0"/>
            </a:endParaRPr>
          </a:p>
          <a:p>
            <a:pPr algn="just">
              <a:lnSpc>
                <a:spcPct val="150000"/>
              </a:lnSpc>
            </a:pPr>
            <a:r>
              <a:rPr lang="lt-LT" sz="1400" dirty="0">
                <a:solidFill>
                  <a:prstClr val="black"/>
                </a:solidFill>
                <a:latin typeface="Times New Roman" panose="02020603050405020304" pitchFamily="18" charset="0"/>
                <a:cs typeface="Times New Roman" panose="02020603050405020304" pitchFamily="18" charset="0"/>
              </a:rPr>
              <a:t>Tarptautiniai: Profesionalių muzikos atlikėjų mokymas globaliame kontekste (2012), Profesionalių muzikos atlikėjų švietimo aktualumas ir reforma (2014), Rekomendacijos Europos Sąjungai dėl muzikinio švietimo vaidmens ir mokymų pagal naująją ES kultūros programa (2000),  Profesinis jaunųjų muzikos atlikėjų rengimas: ką rodo moksliniai tyrimai (2007), Standartai muzikos mokytojams, dirbantiems su 3–18+ metų besimokančiaisiais (2015/2016); </a:t>
            </a:r>
            <a:endParaRPr lang="lt-LT"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5198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89917-CFAB-78F5-C926-18F05356741D}"/>
              </a:ext>
            </a:extLst>
          </p:cNvPr>
          <p:cNvSpPr>
            <a:spLocks noGrp="1"/>
          </p:cNvSpPr>
          <p:nvPr>
            <p:ph type="title"/>
          </p:nvPr>
        </p:nvSpPr>
        <p:spPr/>
        <p:txBody>
          <a:bodyPr/>
          <a:lstStyle/>
          <a:p>
            <a:endParaRPr lang="en-LT"/>
          </a:p>
        </p:txBody>
      </p:sp>
      <p:sp>
        <p:nvSpPr>
          <p:cNvPr id="3" name="Content Placeholder 2">
            <a:extLst>
              <a:ext uri="{FF2B5EF4-FFF2-40B4-BE49-F238E27FC236}">
                <a16:creationId xmlns:a16="http://schemas.microsoft.com/office/drawing/2014/main" id="{47123401-0242-D06E-260B-3F110B68376C}"/>
              </a:ext>
            </a:extLst>
          </p:cNvPr>
          <p:cNvSpPr>
            <a:spLocks noGrp="1"/>
          </p:cNvSpPr>
          <p:nvPr>
            <p:ph idx="1"/>
          </p:nvPr>
        </p:nvSpPr>
        <p:spPr>
          <a:xfrm>
            <a:off x="838200" y="1690688"/>
            <a:ext cx="10515600" cy="4916875"/>
          </a:xfrm>
        </p:spPr>
        <p:txBody>
          <a:bodyPr>
            <a:normAutofit/>
          </a:bodyPr>
          <a:lstStyle/>
          <a:p>
            <a:pPr marL="0" indent="0" algn="just">
              <a:lnSpc>
                <a:spcPct val="150000"/>
              </a:lnSpc>
              <a:buNone/>
            </a:pPr>
            <a:r>
              <a:rPr lang="lt-LT" sz="2000" b="1" i="1" dirty="0">
                <a:latin typeface="Times New Roman" panose="02020603050405020304" pitchFamily="18" charset="0"/>
                <a:cs typeface="Times New Roman" panose="02020603050405020304" pitchFamily="18" charset="0"/>
              </a:rPr>
              <a:t>Lyderystės ir muzikinio ugdymo sąsajos </a:t>
            </a:r>
            <a:r>
              <a:rPr lang="lt-LT" sz="2000" dirty="0">
                <a:latin typeface="Times New Roman" panose="02020603050405020304" pitchFamily="18" charset="0"/>
                <a:cs typeface="Times New Roman" panose="02020603050405020304" pitchFamily="18" charset="0"/>
              </a:rPr>
              <a:t>(</a:t>
            </a:r>
            <a:r>
              <a:rPr lang="lt-LT" sz="2000" kern="0" dirty="0" err="1">
                <a:latin typeface="Times New Roman" panose="02020603050405020304" pitchFamily="18" charset="0"/>
                <a:ea typeface="Calibri" panose="020F0502020204030204" pitchFamily="34" charset="0"/>
              </a:rPr>
              <a:t>Lieberman</a:t>
            </a:r>
            <a:r>
              <a:rPr lang="lt-LT" sz="2000" kern="0" dirty="0">
                <a:latin typeface="Times New Roman" panose="02020603050405020304" pitchFamily="18" charset="0"/>
                <a:ea typeface="Calibri" panose="020F0502020204030204" pitchFamily="34" charset="0"/>
              </a:rPr>
              <a:t> ir </a:t>
            </a:r>
            <a:r>
              <a:rPr lang="lt-LT" sz="2000" kern="0" dirty="0" err="1">
                <a:latin typeface="Times New Roman" panose="02020603050405020304" pitchFamily="18" charset="0"/>
                <a:ea typeface="Calibri" panose="020F0502020204030204" pitchFamily="34" charset="0"/>
              </a:rPr>
              <a:t>Wood</a:t>
            </a:r>
            <a:r>
              <a:rPr lang="lt-LT" sz="2000" kern="0" dirty="0">
                <a:latin typeface="Times New Roman" panose="02020603050405020304" pitchFamily="18" charset="0"/>
                <a:ea typeface="Calibri" panose="020F0502020204030204" pitchFamily="34" charset="0"/>
              </a:rPr>
              <a:t>, 2011; </a:t>
            </a:r>
            <a:r>
              <a:rPr lang="lt-LT" sz="2000" kern="0" dirty="0" err="1">
                <a:latin typeface="Times New Roman" panose="02020603050405020304" pitchFamily="18" charset="0"/>
                <a:ea typeface="Calibri" panose="020F0502020204030204" pitchFamily="34" charset="0"/>
              </a:rPr>
              <a:t>Barnett</a:t>
            </a:r>
            <a:r>
              <a:rPr lang="lt-LT" sz="2000" kern="0" dirty="0">
                <a:latin typeface="Times New Roman" panose="02020603050405020304" pitchFamily="18" charset="0"/>
                <a:ea typeface="Calibri" panose="020F0502020204030204" pitchFamily="34" charset="0"/>
              </a:rPr>
              <a:t> ir kt., 2010, 2012; </a:t>
            </a:r>
            <a:r>
              <a:rPr lang="lt-LT" sz="2000" kern="0" dirty="0" err="1">
                <a:latin typeface="Times New Roman" panose="02020603050405020304" pitchFamily="18" charset="0"/>
                <a:ea typeface="Calibri" panose="020F0502020204030204" pitchFamily="34" charset="0"/>
              </a:rPr>
              <a:t>Marcheva</a:t>
            </a:r>
            <a:r>
              <a:rPr lang="lt-LT" sz="2000" kern="0" dirty="0">
                <a:latin typeface="Times New Roman" panose="02020603050405020304" pitchFamily="18" charset="0"/>
                <a:ea typeface="Calibri" panose="020F0502020204030204" pitchFamily="34" charset="0"/>
              </a:rPr>
              <a:t>, 2016;</a:t>
            </a:r>
            <a:r>
              <a:rPr lang="lt-LT" sz="2000" kern="0" dirty="0">
                <a:latin typeface="Times New Roman" panose="02020603050405020304" pitchFamily="18" charset="0"/>
                <a:ea typeface="Times New Roman" panose="02020603050405020304" pitchFamily="18" charset="0"/>
              </a:rPr>
              <a:t> York-</a:t>
            </a:r>
            <a:r>
              <a:rPr lang="lt-LT" sz="2000" kern="0" dirty="0" err="1">
                <a:latin typeface="Times New Roman" panose="02020603050405020304" pitchFamily="18" charset="0"/>
                <a:ea typeface="Times New Roman" panose="02020603050405020304" pitchFamily="18" charset="0"/>
              </a:rPr>
              <a:t>Barr</a:t>
            </a:r>
            <a:r>
              <a:rPr lang="lt-LT" sz="2000" kern="0" dirty="0">
                <a:latin typeface="Times New Roman" panose="02020603050405020304" pitchFamily="18" charset="0"/>
                <a:ea typeface="Times New Roman" panose="02020603050405020304" pitchFamily="18" charset="0"/>
              </a:rPr>
              <a:t> ir </a:t>
            </a:r>
            <a:r>
              <a:rPr lang="lt-LT" sz="2000" kern="0" dirty="0" err="1">
                <a:latin typeface="Times New Roman" panose="02020603050405020304" pitchFamily="18" charset="0"/>
                <a:ea typeface="Times New Roman" panose="02020603050405020304" pitchFamily="18" charset="0"/>
              </a:rPr>
              <a:t>Duke</a:t>
            </a:r>
            <a:r>
              <a:rPr lang="lt-LT" sz="2000" kern="0" dirty="0">
                <a:latin typeface="Times New Roman" panose="02020603050405020304" pitchFamily="18" charset="0"/>
                <a:ea typeface="Times New Roman" panose="02020603050405020304" pitchFamily="18" charset="0"/>
              </a:rPr>
              <a:t>, 2004; </a:t>
            </a:r>
            <a:r>
              <a:rPr lang="lt-LT" sz="2000" kern="0" dirty="0" err="1">
                <a:latin typeface="Times New Roman" panose="02020603050405020304" pitchFamily="18" charset="0"/>
                <a:ea typeface="Times New Roman" panose="02020603050405020304" pitchFamily="18" charset="0"/>
              </a:rPr>
              <a:t>Sawalhi</a:t>
            </a:r>
            <a:r>
              <a:rPr lang="lt-LT" sz="2000" kern="0" dirty="0">
                <a:latin typeface="Times New Roman" panose="02020603050405020304" pitchFamily="18" charset="0"/>
                <a:ea typeface="Times New Roman" panose="02020603050405020304" pitchFamily="18" charset="0"/>
              </a:rPr>
              <a:t> ir </a:t>
            </a:r>
            <a:r>
              <a:rPr lang="lt-LT" sz="2000" kern="0" dirty="0" err="1">
                <a:latin typeface="Times New Roman" panose="02020603050405020304" pitchFamily="18" charset="0"/>
                <a:ea typeface="Times New Roman" panose="02020603050405020304" pitchFamily="18" charset="0"/>
              </a:rPr>
              <a:t>Chaaban</a:t>
            </a:r>
            <a:r>
              <a:rPr lang="lt-LT" sz="2000" kern="0" dirty="0">
                <a:latin typeface="Times New Roman" panose="02020603050405020304" pitchFamily="18" charset="0"/>
                <a:ea typeface="Times New Roman" panose="02020603050405020304" pitchFamily="18" charset="0"/>
              </a:rPr>
              <a:t>, 2021; </a:t>
            </a:r>
            <a:r>
              <a:rPr lang="lt-LT" sz="2000" kern="0" dirty="0" err="1">
                <a:latin typeface="Times New Roman" panose="02020603050405020304" pitchFamily="18" charset="0"/>
                <a:ea typeface="Times New Roman" panose="02020603050405020304" pitchFamily="18" charset="0"/>
              </a:rPr>
              <a:t>Mayo</a:t>
            </a:r>
            <a:r>
              <a:rPr lang="lt-LT" sz="2000" kern="0" dirty="0">
                <a:latin typeface="Times New Roman" panose="02020603050405020304" pitchFamily="18" charset="0"/>
                <a:ea typeface="Times New Roman" panose="02020603050405020304" pitchFamily="18" charset="0"/>
              </a:rPr>
              <a:t>, 2002);</a:t>
            </a:r>
            <a:endParaRPr lang="lt-LT" sz="2000" dirty="0">
              <a:latin typeface="Times New Roman" panose="02020603050405020304" pitchFamily="18" charset="0"/>
              <a:cs typeface="Times New Roman" panose="02020603050405020304" pitchFamily="18" charset="0"/>
            </a:endParaRPr>
          </a:p>
          <a:p>
            <a:pPr marL="0" indent="0" algn="just">
              <a:lnSpc>
                <a:spcPct val="150000"/>
              </a:lnSpc>
              <a:buNone/>
            </a:pPr>
            <a:r>
              <a:rPr lang="lt-LT" sz="2000" b="1" i="1" dirty="0">
                <a:latin typeface="Times New Roman" panose="02020603050405020304" pitchFamily="18" charset="0"/>
                <a:cs typeface="Times New Roman" panose="02020603050405020304" pitchFamily="18" charset="0"/>
              </a:rPr>
              <a:t>Ugdomoji sąveika tarp pedagogo ir besimokančiojo </a:t>
            </a:r>
            <a:r>
              <a:rPr lang="lt-LT" sz="2000" dirty="0">
                <a:latin typeface="Times New Roman" panose="02020603050405020304" pitchFamily="18" charset="0"/>
                <a:cs typeface="Times New Roman" panose="02020603050405020304" pitchFamily="18" charset="0"/>
              </a:rPr>
              <a:t>(</a:t>
            </a:r>
            <a:r>
              <a:rPr lang="lt-LT" sz="2000" kern="0" dirty="0" err="1">
                <a:latin typeface="Times New Roman" panose="02020603050405020304" pitchFamily="18" charset="0"/>
                <a:ea typeface="Calibri" panose="020F0502020204030204" pitchFamily="34" charset="0"/>
              </a:rPr>
              <a:t>Solheim</a:t>
            </a:r>
            <a:r>
              <a:rPr lang="lt-LT" sz="2000" kern="0" dirty="0">
                <a:latin typeface="Times New Roman" panose="02020603050405020304" pitchFamily="18" charset="0"/>
                <a:ea typeface="Calibri" panose="020F0502020204030204" pitchFamily="34" charset="0"/>
              </a:rPr>
              <a:t>,  </a:t>
            </a:r>
            <a:r>
              <a:rPr lang="lt-LT" sz="2000" kern="0" dirty="0" err="1">
                <a:latin typeface="Times New Roman" panose="02020603050405020304" pitchFamily="18" charset="0"/>
                <a:ea typeface="Calibri" panose="020F0502020204030204" pitchFamily="34" charset="0"/>
              </a:rPr>
              <a:t>Ertesvåg</a:t>
            </a:r>
            <a:r>
              <a:rPr lang="lt-LT" sz="2000" kern="0" dirty="0">
                <a:latin typeface="Times New Roman" panose="02020603050405020304" pitchFamily="18" charset="0"/>
                <a:ea typeface="Calibri" panose="020F0502020204030204" pitchFamily="34" charset="0"/>
              </a:rPr>
              <a:t> ir </a:t>
            </a:r>
            <a:r>
              <a:rPr lang="lt-LT" sz="2000" kern="0" dirty="0" err="1">
                <a:latin typeface="Times New Roman" panose="02020603050405020304" pitchFamily="18" charset="0"/>
                <a:ea typeface="Calibri" panose="020F0502020204030204" pitchFamily="34" charset="0"/>
              </a:rPr>
              <a:t>Berg</a:t>
            </a:r>
            <a:r>
              <a:rPr lang="lt-LT" sz="2000" kern="0" dirty="0">
                <a:latin typeface="Times New Roman" panose="02020603050405020304" pitchFamily="18" charset="0"/>
                <a:ea typeface="Calibri" panose="020F0502020204030204" pitchFamily="34" charset="0"/>
              </a:rPr>
              <a:t>, 2018;  </a:t>
            </a:r>
            <a:r>
              <a:rPr lang="lt-LT" sz="2000" kern="0" dirty="0" err="1">
                <a:latin typeface="Times New Roman" panose="02020603050405020304" pitchFamily="18" charset="0"/>
                <a:ea typeface="Calibri" panose="020F0502020204030204" pitchFamily="34" charset="0"/>
              </a:rPr>
              <a:t>Lippard</a:t>
            </a:r>
            <a:r>
              <a:rPr lang="lt-LT" sz="2000" kern="0" dirty="0">
                <a:latin typeface="Times New Roman" panose="02020603050405020304" pitchFamily="18" charset="0"/>
                <a:ea typeface="Calibri" panose="020F0502020204030204" pitchFamily="34" charset="0"/>
              </a:rPr>
              <a:t> ir kt., 2018);</a:t>
            </a:r>
            <a:endParaRPr lang="lt-LT" sz="2000" dirty="0">
              <a:latin typeface="Times New Roman" panose="02020603050405020304" pitchFamily="18" charset="0"/>
              <a:cs typeface="Times New Roman" panose="02020603050405020304" pitchFamily="18" charset="0"/>
            </a:endParaRPr>
          </a:p>
          <a:p>
            <a:pPr marL="0" indent="0" algn="just">
              <a:lnSpc>
                <a:spcPct val="150000"/>
              </a:lnSpc>
              <a:buNone/>
            </a:pPr>
            <a:r>
              <a:rPr lang="lt-LT" sz="2000" b="1" i="1" dirty="0">
                <a:latin typeface="Times New Roman" panose="02020603050405020304" pitchFamily="18" charset="0"/>
                <a:cs typeface="Times New Roman" panose="02020603050405020304" pitchFamily="18" charset="0"/>
              </a:rPr>
              <a:t>Profesionalaus muzikos atlikėjo tapsmas </a:t>
            </a:r>
            <a:r>
              <a:rPr lang="lt-LT" sz="2000" dirty="0">
                <a:latin typeface="Times New Roman" panose="02020603050405020304" pitchFamily="18" charset="0"/>
                <a:cs typeface="Times New Roman" panose="02020603050405020304" pitchFamily="18" charset="0"/>
              </a:rPr>
              <a:t>(</a:t>
            </a:r>
            <a:r>
              <a:rPr lang="lt-LT" sz="2000" kern="0" dirty="0" err="1">
                <a:latin typeface="Times New Roman" panose="02020603050405020304" pitchFamily="18" charset="0"/>
                <a:ea typeface="Calibri" panose="020F0502020204030204" pitchFamily="34" charset="0"/>
              </a:rPr>
              <a:t>Sosniak</a:t>
            </a:r>
            <a:r>
              <a:rPr lang="lt-LT" sz="2000" kern="0" dirty="0">
                <a:latin typeface="Times New Roman" panose="02020603050405020304" pitchFamily="18" charset="0"/>
                <a:ea typeface="Calibri" panose="020F0502020204030204" pitchFamily="34" charset="0"/>
              </a:rPr>
              <a:t>, 2006; </a:t>
            </a:r>
            <a:r>
              <a:rPr lang="lt-LT" sz="2000" kern="0" dirty="0" err="1">
                <a:latin typeface="Times New Roman" panose="02020603050405020304" pitchFamily="18" charset="0"/>
                <a:ea typeface="Calibri" panose="020F0502020204030204" pitchFamily="34" charset="0"/>
              </a:rPr>
              <a:t>Burland</a:t>
            </a:r>
            <a:r>
              <a:rPr lang="lt-LT" sz="2000" kern="0" dirty="0">
                <a:latin typeface="Times New Roman" panose="02020603050405020304" pitchFamily="18" charset="0"/>
                <a:ea typeface="Calibri" panose="020F0502020204030204" pitchFamily="34" charset="0"/>
              </a:rPr>
              <a:t> ir </a:t>
            </a:r>
            <a:r>
              <a:rPr lang="lt-LT" sz="2000" kern="0" dirty="0" err="1">
                <a:latin typeface="Times New Roman" panose="02020603050405020304" pitchFamily="18" charset="0"/>
                <a:ea typeface="Calibri" panose="020F0502020204030204" pitchFamily="34" charset="0"/>
              </a:rPr>
              <a:t>Davidson</a:t>
            </a:r>
            <a:r>
              <a:rPr lang="en-US" sz="2000" kern="0" dirty="0">
                <a:latin typeface="Times New Roman" panose="02020603050405020304" pitchFamily="18" charset="0"/>
                <a:ea typeface="Calibri" panose="020F0502020204030204" pitchFamily="34" charset="0"/>
              </a:rPr>
              <a:t>, 2</a:t>
            </a:r>
            <a:r>
              <a:rPr lang="lt-LT" sz="2000" kern="0" dirty="0">
                <a:latin typeface="Times New Roman" panose="02020603050405020304" pitchFamily="18" charset="0"/>
                <a:ea typeface="Calibri" panose="020F0502020204030204" pitchFamily="34" charset="0"/>
              </a:rPr>
              <a:t>004). </a:t>
            </a:r>
            <a:endParaRPr lang="lt-LT" sz="2000" dirty="0">
              <a:latin typeface="Times New Roman" panose="02020603050405020304" pitchFamily="18" charset="0"/>
              <a:cs typeface="Times New Roman" panose="02020603050405020304" pitchFamily="18" charset="0"/>
            </a:endParaRPr>
          </a:p>
          <a:p>
            <a:pPr marL="0" indent="0">
              <a:buNone/>
            </a:pPr>
            <a:endParaRPr lang="en-LT" dirty="0"/>
          </a:p>
        </p:txBody>
      </p:sp>
      <p:pic>
        <p:nvPicPr>
          <p:cNvPr id="4" name="Paveikslėlis 3">
            <a:extLst>
              <a:ext uri="{FF2B5EF4-FFF2-40B4-BE49-F238E27FC236}">
                <a16:creationId xmlns:a16="http://schemas.microsoft.com/office/drawing/2014/main" id="{D09FEE6B-A14A-6FEE-33D3-A1C57D3C4631}"/>
              </a:ext>
            </a:extLst>
          </p:cNvPr>
          <p:cNvPicPr>
            <a:picLocks noChangeAspect="1"/>
          </p:cNvPicPr>
          <p:nvPr/>
        </p:nvPicPr>
        <p:blipFill>
          <a:blip r:embed="rId3"/>
          <a:stretch>
            <a:fillRect/>
          </a:stretch>
        </p:blipFill>
        <p:spPr>
          <a:xfrm>
            <a:off x="10233279" y="356177"/>
            <a:ext cx="1604241" cy="527711"/>
          </a:xfrm>
          <a:prstGeom prst="rect">
            <a:avLst/>
          </a:prstGeom>
        </p:spPr>
      </p:pic>
    </p:spTree>
    <p:extLst>
      <p:ext uri="{BB962C8B-B14F-4D97-AF65-F5344CB8AC3E}">
        <p14:creationId xmlns:p14="http://schemas.microsoft.com/office/powerpoint/2010/main" val="399331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a:extLst>
              <a:ext uri="{FF2B5EF4-FFF2-40B4-BE49-F238E27FC236}">
                <a16:creationId xmlns:a16="http://schemas.microsoft.com/office/drawing/2014/main" id="{BCE95F2E-CD9B-BDF1-6E6E-01E76A87379F}"/>
              </a:ext>
            </a:extLst>
          </p:cNvPr>
          <p:cNvSpPr>
            <a:spLocks noGrp="1"/>
          </p:cNvSpPr>
          <p:nvPr>
            <p:ph idx="1"/>
          </p:nvPr>
        </p:nvSpPr>
        <p:spPr>
          <a:xfrm>
            <a:off x="446144" y="853067"/>
            <a:ext cx="11299713" cy="5807735"/>
          </a:xfrm>
        </p:spPr>
        <p:txBody>
          <a:bodyPr>
            <a:normAutofit/>
          </a:bodyPr>
          <a:lstStyle/>
          <a:p>
            <a:pPr marL="0" indent="0" algn="just" defTabSz="914377">
              <a:lnSpc>
                <a:spcPct val="150000"/>
              </a:lnSpc>
              <a:spcBef>
                <a:spcPts val="0"/>
              </a:spcBef>
              <a:buNone/>
              <a:defRPr/>
            </a:pPr>
            <a:r>
              <a:rPr lang="lt-LT" sz="2400" b="1" dirty="0">
                <a:solidFill>
                  <a:prstClr val="black"/>
                </a:solidFill>
                <a:latin typeface="Times New Roman" panose="02020603050405020304" pitchFamily="18" charset="0"/>
                <a:cs typeface="Times New Roman" panose="02020603050405020304" pitchFamily="18" charset="0"/>
              </a:rPr>
              <a:t>Tyrimo metodologija</a:t>
            </a:r>
          </a:p>
          <a:p>
            <a:pPr marL="0" indent="0" algn="just" defTabSz="914377">
              <a:lnSpc>
                <a:spcPct val="150000"/>
              </a:lnSpc>
              <a:spcBef>
                <a:spcPts val="0"/>
              </a:spcBef>
              <a:buNone/>
              <a:defRPr/>
            </a:pPr>
            <a:endParaRPr lang="en-US" sz="2667" b="1" dirty="0">
              <a:solidFill>
                <a:prstClr val="black"/>
              </a:solidFill>
              <a:latin typeface="Times New Roman" panose="02020603050405020304" pitchFamily="18" charset="0"/>
              <a:cs typeface="Times New Roman" panose="02020603050405020304" pitchFamily="18" charset="0"/>
            </a:endParaRPr>
          </a:p>
          <a:p>
            <a:pPr marL="0" indent="0" algn="just" defTabSz="914377">
              <a:lnSpc>
                <a:spcPct val="150000"/>
              </a:lnSpc>
              <a:spcBef>
                <a:spcPts val="0"/>
              </a:spcBef>
              <a:buNone/>
              <a:defRPr/>
            </a:pPr>
            <a:r>
              <a:rPr lang="en-US" sz="2000" dirty="0">
                <a:solidFill>
                  <a:prstClr val="black"/>
                </a:solidFill>
                <a:latin typeface="Times New Roman" panose="02020603050405020304" pitchFamily="18" charset="0"/>
                <a:cs typeface="Times New Roman" panose="02020603050405020304" pitchFamily="18" charset="0"/>
              </a:rPr>
              <a:t>Disertaciniame t</a:t>
            </a:r>
            <a:r>
              <a:rPr lang="lt-LT" sz="2000" dirty="0">
                <a:solidFill>
                  <a:prstClr val="black"/>
                </a:solidFill>
                <a:latin typeface="Times New Roman" panose="02020603050405020304" pitchFamily="18" charset="0"/>
                <a:cs typeface="Times New Roman" panose="02020603050405020304" pitchFamily="18" charset="0"/>
              </a:rPr>
              <a:t>yrime taikoma hibridinė / integralioji metodologija, dar kitaip </a:t>
            </a:r>
            <a:r>
              <a:rPr lang="lt-LT" sz="2000" i="1" dirty="0" err="1">
                <a:solidFill>
                  <a:prstClr val="black"/>
                </a:solidFill>
                <a:latin typeface="Times New Roman" panose="02020603050405020304" pitchFamily="18" charset="0"/>
                <a:cs typeface="Times New Roman" panose="02020603050405020304" pitchFamily="18" charset="0"/>
              </a:rPr>
              <a:t>brikoliaž</a:t>
            </a:r>
            <a:r>
              <a:rPr lang="en-US" sz="2000" i="1" dirty="0">
                <a:solidFill>
                  <a:prstClr val="black"/>
                </a:solidFill>
                <a:latin typeface="Times New Roman" panose="02020603050405020304" pitchFamily="18" charset="0"/>
                <a:cs typeface="Times New Roman" panose="02020603050405020304" pitchFamily="18" charset="0"/>
              </a:rPr>
              <a:t>a</a:t>
            </a:r>
            <a:r>
              <a:rPr lang="lt-LT" sz="2000" i="1" dirty="0">
                <a:solidFill>
                  <a:prstClr val="black"/>
                </a:solidFill>
                <a:latin typeface="Times New Roman" panose="02020603050405020304" pitchFamily="18" charset="0"/>
                <a:cs typeface="Times New Roman" panose="02020603050405020304" pitchFamily="18" charset="0"/>
              </a:rPr>
              <a:t>s</a:t>
            </a:r>
            <a:r>
              <a:rPr lang="en-US" sz="2000" i="1" dirty="0">
                <a:solidFill>
                  <a:prstClr val="black"/>
                </a:solidFill>
                <a:latin typeface="Times New Roman" panose="02020603050405020304" pitchFamily="18" charset="0"/>
                <a:cs typeface="Times New Roman" panose="02020603050405020304" pitchFamily="18" charset="0"/>
              </a:rPr>
              <a:t> (</a:t>
            </a:r>
            <a:r>
              <a:rPr lang="lt-LT" sz="2000" kern="0" dirty="0" err="1">
                <a:latin typeface="Times New Roman" panose="02020603050405020304" pitchFamily="18" charset="0"/>
                <a:ea typeface="Calibri" panose="020F0502020204030204" pitchFamily="34" charset="0"/>
              </a:rPr>
              <a:t>Žydžiūnaitė</a:t>
            </a:r>
            <a:r>
              <a:rPr lang="lt-LT" sz="2000" kern="0" dirty="0">
                <a:latin typeface="Times New Roman" panose="02020603050405020304" pitchFamily="18" charset="0"/>
                <a:ea typeface="Calibri" panose="020F0502020204030204" pitchFamily="34" charset="0"/>
              </a:rPr>
              <a:t> ir </a:t>
            </a:r>
            <a:r>
              <a:rPr lang="lt-LT" sz="2000" kern="0" dirty="0" err="1">
                <a:latin typeface="Times New Roman" panose="02020603050405020304" pitchFamily="18" charset="0"/>
                <a:ea typeface="Calibri" panose="020F0502020204030204" pitchFamily="34" charset="0"/>
              </a:rPr>
              <a:t>Arce</a:t>
            </a:r>
            <a:r>
              <a:rPr lang="lt-LT" sz="2000" kern="0" dirty="0">
                <a:latin typeface="Times New Roman" panose="02020603050405020304" pitchFamily="18" charset="0"/>
                <a:ea typeface="Calibri" panose="020F0502020204030204" pitchFamily="34" charset="0"/>
              </a:rPr>
              <a:t>, 2021; </a:t>
            </a:r>
            <a:r>
              <a:rPr lang="lt-LT" sz="2000" kern="0" dirty="0" err="1">
                <a:latin typeface="Times New Roman" panose="02020603050405020304" pitchFamily="18" charset="0"/>
                <a:ea typeface="Calibri" panose="020F0502020204030204" pitchFamily="34" charset="0"/>
              </a:rPr>
              <a:t>Žydžiūnaitė</a:t>
            </a:r>
            <a:r>
              <a:rPr lang="lt-LT" sz="2000" kern="0" dirty="0">
                <a:latin typeface="Times New Roman" panose="02020603050405020304" pitchFamily="18" charset="0"/>
                <a:ea typeface="Calibri" panose="020F0502020204030204" pitchFamily="34" charset="0"/>
              </a:rPr>
              <a:t> ir kt., 2022; </a:t>
            </a:r>
            <a:r>
              <a:rPr lang="lt-LT" sz="2000" kern="0" dirty="0" err="1">
                <a:latin typeface="Times New Roman" panose="02020603050405020304" pitchFamily="18" charset="0"/>
                <a:ea typeface="Calibri" panose="020F0502020204030204" pitchFamily="34" charset="0"/>
              </a:rPr>
              <a:t>Butanavičius</a:t>
            </a:r>
            <a:r>
              <a:rPr lang="lt-LT" sz="2000" kern="0" dirty="0">
                <a:latin typeface="Times New Roman" panose="02020603050405020304" pitchFamily="18" charset="0"/>
                <a:ea typeface="Calibri" panose="020F0502020204030204" pitchFamily="34" charset="0"/>
              </a:rPr>
              <a:t> ir kt., 2022</a:t>
            </a:r>
            <a:r>
              <a:rPr lang="en-US" sz="2000" kern="0" dirty="0">
                <a:latin typeface="Times New Roman" panose="02020603050405020304" pitchFamily="18" charset="0"/>
                <a:ea typeface="Calibri" panose="020F0502020204030204" pitchFamily="34" charset="0"/>
              </a:rPr>
              <a:t>)</a:t>
            </a:r>
            <a:r>
              <a:rPr lang="lt-LT" sz="2000" dirty="0">
                <a:solidFill>
                  <a:prstClr val="black"/>
                </a:solidFill>
                <a:latin typeface="Times New Roman" panose="02020603050405020304" pitchFamily="18" charset="0"/>
                <a:cs typeface="Times New Roman" panose="02020603050405020304" pitchFamily="18" charset="0"/>
              </a:rPr>
              <a:t>. </a:t>
            </a:r>
            <a:r>
              <a:rPr lang="lt-LT" sz="2000" kern="0" dirty="0">
                <a:latin typeface="Times New Roman" panose="02020603050405020304" pitchFamily="18" charset="0"/>
                <a:ea typeface="Calibri" panose="020F0502020204030204" pitchFamily="34" charset="0"/>
              </a:rPr>
              <a:t>Pagrindinis hibridinio tyrimo dizaino </a:t>
            </a:r>
            <a:r>
              <a:rPr lang="lt-LT" sz="2000" b="1" kern="0" dirty="0">
                <a:latin typeface="Times New Roman" panose="02020603050405020304" pitchFamily="18" charset="0"/>
                <a:ea typeface="Calibri" panose="020F0502020204030204" pitchFamily="34" charset="0"/>
              </a:rPr>
              <a:t>privalumas</a:t>
            </a:r>
            <a:r>
              <a:rPr lang="lt-LT" sz="2000" kern="0" dirty="0">
                <a:latin typeface="Times New Roman" panose="02020603050405020304" pitchFamily="18" charset="0"/>
                <a:ea typeface="Calibri" panose="020F0502020204030204" pitchFamily="34" charset="0"/>
              </a:rPr>
              <a:t> yra tai, kad gaunami gausesni ir įvairesni duomenys ir gilinamas konkretaus fenomeno supratimas (</a:t>
            </a:r>
            <a:r>
              <a:rPr lang="lt-LT" sz="2000" kern="0" dirty="0" err="1">
                <a:latin typeface="Times New Roman" panose="02020603050405020304" pitchFamily="18" charset="0"/>
                <a:ea typeface="Calibri" panose="020F0502020204030204" pitchFamily="34" charset="0"/>
              </a:rPr>
              <a:t>Haf</a:t>
            </a:r>
            <a:r>
              <a:rPr lang="lt-LT" sz="2000" kern="0" dirty="0">
                <a:latin typeface="Times New Roman" panose="02020603050405020304" pitchFamily="18" charset="0"/>
                <a:ea typeface="Calibri" panose="020F0502020204030204" pitchFamily="34" charset="0"/>
              </a:rPr>
              <a:t>, 2023). </a:t>
            </a:r>
            <a:endParaRPr lang="en-US" sz="2000" dirty="0">
              <a:solidFill>
                <a:prstClr val="black"/>
              </a:solidFill>
              <a:latin typeface="Times New Roman" panose="02020603050405020304" pitchFamily="18" charset="0"/>
              <a:cs typeface="Times New Roman" panose="02020603050405020304" pitchFamily="18" charset="0"/>
            </a:endParaRPr>
          </a:p>
          <a:p>
            <a:pPr marL="0" indent="0" algn="just" defTabSz="914377">
              <a:lnSpc>
                <a:spcPct val="150000"/>
              </a:lnSpc>
              <a:spcBef>
                <a:spcPts val="0"/>
              </a:spcBef>
              <a:buNone/>
              <a:defRPr/>
            </a:pPr>
            <a:r>
              <a:rPr lang="lt-LT" sz="2000" dirty="0">
                <a:solidFill>
                  <a:prstClr val="black"/>
                </a:solidFill>
                <a:latin typeface="Times New Roman" panose="02020603050405020304" pitchFamily="18" charset="0"/>
                <a:cs typeface="Times New Roman" panose="02020603050405020304" pitchFamily="18" charset="0"/>
              </a:rPr>
              <a:t>Disertacijoje buvo derinamos dvi – </a:t>
            </a:r>
            <a:r>
              <a:rPr lang="lt-LT" sz="2000" b="1" dirty="0">
                <a:solidFill>
                  <a:prstClr val="black"/>
                </a:solidFill>
                <a:latin typeface="Times New Roman" panose="02020603050405020304" pitchFamily="18" charset="0"/>
                <a:cs typeface="Times New Roman" panose="02020603050405020304" pitchFamily="18" charset="0"/>
              </a:rPr>
              <a:t>tematinės analizės </a:t>
            </a:r>
            <a:r>
              <a:rPr lang="en-US" sz="2000" dirty="0">
                <a:solidFill>
                  <a:prstClr val="black"/>
                </a:solidFill>
                <a:latin typeface="Times New Roman" panose="02020603050405020304" pitchFamily="18" charset="0"/>
                <a:cs typeface="Times New Roman" panose="02020603050405020304" pitchFamily="18" charset="0"/>
              </a:rPr>
              <a:t>(</a:t>
            </a:r>
            <a:r>
              <a:rPr lang="lt-LT" sz="2000" kern="0" dirty="0" err="1">
                <a:solidFill>
                  <a:srgbClr val="000000"/>
                </a:solidFill>
                <a:latin typeface="Times New Roman" panose="02020603050405020304" pitchFamily="18" charset="0"/>
                <a:ea typeface="Arial Unicode MS"/>
              </a:rPr>
              <a:t>Braun</a:t>
            </a:r>
            <a:r>
              <a:rPr lang="lt-LT" sz="2000" kern="0" dirty="0">
                <a:solidFill>
                  <a:srgbClr val="000000"/>
                </a:solidFill>
                <a:latin typeface="Times New Roman" panose="02020603050405020304" pitchFamily="18" charset="0"/>
                <a:ea typeface="Arial Unicode MS"/>
              </a:rPr>
              <a:t> ir </a:t>
            </a:r>
            <a:r>
              <a:rPr lang="lt-LT" sz="2000" kern="0" dirty="0" err="1">
                <a:solidFill>
                  <a:srgbClr val="000000"/>
                </a:solidFill>
                <a:latin typeface="Times New Roman" panose="02020603050405020304" pitchFamily="18" charset="0"/>
                <a:ea typeface="Arial Unicode MS"/>
              </a:rPr>
              <a:t>Clarke</a:t>
            </a:r>
            <a:r>
              <a:rPr lang="lt-LT" sz="2000" kern="0" dirty="0">
                <a:solidFill>
                  <a:srgbClr val="000000"/>
                </a:solidFill>
                <a:latin typeface="Times New Roman" panose="02020603050405020304" pitchFamily="18" charset="0"/>
                <a:ea typeface="Arial Unicode MS"/>
              </a:rPr>
              <a:t> 2006; 2013; 2017; 2019; 2020), ir </a:t>
            </a:r>
            <a:r>
              <a:rPr lang="lt-LT" sz="2000" b="1" dirty="0" err="1">
                <a:solidFill>
                  <a:prstClr val="black"/>
                </a:solidFill>
                <a:latin typeface="Times New Roman" panose="02020603050405020304" pitchFamily="18" charset="0"/>
                <a:cs typeface="Times New Roman" panose="02020603050405020304" pitchFamily="18" charset="0"/>
              </a:rPr>
              <a:t>fenomenografijos</a:t>
            </a:r>
            <a:r>
              <a:rPr lang="lt-LT" sz="2000" dirty="0">
                <a:solidFill>
                  <a:prstClr val="black"/>
                </a:solidFill>
                <a:latin typeface="Times New Roman" panose="02020603050405020304" pitchFamily="18" charset="0"/>
                <a:cs typeface="Times New Roman" panose="02020603050405020304" pitchFamily="18" charset="0"/>
              </a:rPr>
              <a:t> metodologijos</a:t>
            </a:r>
            <a:r>
              <a:rPr lang="en-US" sz="2000" dirty="0">
                <a:solidFill>
                  <a:prstClr val="black"/>
                </a:solidFill>
                <a:latin typeface="Times New Roman" panose="02020603050405020304" pitchFamily="18" charset="0"/>
                <a:cs typeface="Times New Roman" panose="02020603050405020304" pitchFamily="18" charset="0"/>
              </a:rPr>
              <a:t> (</a:t>
            </a:r>
            <a:r>
              <a:rPr lang="lt-LT" sz="2000" kern="0" dirty="0">
                <a:solidFill>
                  <a:srgbClr val="000000"/>
                </a:solidFill>
                <a:latin typeface="Times New Roman" panose="02020603050405020304" pitchFamily="18" charset="0"/>
                <a:ea typeface="Arial Unicode MS"/>
              </a:rPr>
              <a:t>Marton, 1981; 1986; </a:t>
            </a:r>
            <a:r>
              <a:rPr lang="lt-LT" sz="2000" kern="0" dirty="0" err="1">
                <a:solidFill>
                  <a:srgbClr val="000000"/>
                </a:solidFill>
                <a:latin typeface="Times New Roman" panose="02020603050405020304" pitchFamily="18" charset="0"/>
                <a:ea typeface="Arial Unicode MS"/>
              </a:rPr>
              <a:t>Uljens</a:t>
            </a:r>
            <a:r>
              <a:rPr lang="lt-LT" sz="2000" kern="0" dirty="0">
                <a:solidFill>
                  <a:srgbClr val="000000"/>
                </a:solidFill>
                <a:latin typeface="Times New Roman" panose="02020603050405020304" pitchFamily="18" charset="0"/>
                <a:ea typeface="Arial Unicode MS"/>
              </a:rPr>
              <a:t>, 1996 )</a:t>
            </a:r>
            <a:r>
              <a:rPr lang="en-US" sz="2000" kern="0" dirty="0">
                <a:solidFill>
                  <a:srgbClr val="000000"/>
                </a:solidFill>
                <a:latin typeface="Times New Roman" panose="02020603050405020304" pitchFamily="18" charset="0"/>
                <a:ea typeface="Arial Unicode MS"/>
              </a:rPr>
              <a:t>. </a:t>
            </a:r>
            <a:endParaRPr lang="lt-LT" sz="2000" b="1" dirty="0">
              <a:solidFill>
                <a:prstClr val="black"/>
              </a:solidFill>
              <a:latin typeface="Times New Roman" panose="02020603050405020304" pitchFamily="18" charset="0"/>
              <a:cs typeface="Times New Roman" panose="02020603050405020304" pitchFamily="18" charset="0"/>
            </a:endParaRPr>
          </a:p>
          <a:p>
            <a:pPr marL="0" indent="0">
              <a:buNone/>
            </a:pPr>
            <a:endParaRPr lang="lt-LT" dirty="0"/>
          </a:p>
        </p:txBody>
      </p:sp>
      <p:pic>
        <p:nvPicPr>
          <p:cNvPr id="4" name="Paveikslėlis 3">
            <a:extLst>
              <a:ext uri="{FF2B5EF4-FFF2-40B4-BE49-F238E27FC236}">
                <a16:creationId xmlns:a16="http://schemas.microsoft.com/office/drawing/2014/main" id="{06A11B77-FD07-4153-9800-009692857864}"/>
              </a:ext>
            </a:extLst>
          </p:cNvPr>
          <p:cNvPicPr>
            <a:picLocks noChangeAspect="1"/>
          </p:cNvPicPr>
          <p:nvPr/>
        </p:nvPicPr>
        <p:blipFill>
          <a:blip r:embed="rId3"/>
          <a:stretch>
            <a:fillRect/>
          </a:stretch>
        </p:blipFill>
        <p:spPr>
          <a:xfrm>
            <a:off x="9146110" y="473327"/>
            <a:ext cx="2471127" cy="812871"/>
          </a:xfrm>
          <a:prstGeom prst="rect">
            <a:avLst/>
          </a:prstGeom>
        </p:spPr>
      </p:pic>
    </p:spTree>
    <p:extLst>
      <p:ext uri="{BB962C8B-B14F-4D97-AF65-F5344CB8AC3E}">
        <p14:creationId xmlns:p14="http://schemas.microsoft.com/office/powerpoint/2010/main" val="24744331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a:extLst>
              <a:ext uri="{FF2B5EF4-FFF2-40B4-BE49-F238E27FC236}">
                <a16:creationId xmlns:a16="http://schemas.microsoft.com/office/drawing/2014/main" id="{E8AF108A-8BEB-2784-DE60-D097D08966FE}"/>
              </a:ext>
            </a:extLst>
          </p:cNvPr>
          <p:cNvSpPr>
            <a:spLocks noGrp="1"/>
          </p:cNvSpPr>
          <p:nvPr>
            <p:ph idx="1"/>
          </p:nvPr>
        </p:nvSpPr>
        <p:spPr>
          <a:xfrm>
            <a:off x="551179" y="792516"/>
            <a:ext cx="11417301" cy="5801736"/>
          </a:xfrm>
        </p:spPr>
        <p:txBody>
          <a:bodyPr>
            <a:normAutofit/>
          </a:bodyPr>
          <a:lstStyle/>
          <a:p>
            <a:pPr marL="0" indent="0" algn="just" defTabSz="914377">
              <a:lnSpc>
                <a:spcPct val="170000"/>
              </a:lnSpc>
              <a:spcBef>
                <a:spcPts val="0"/>
              </a:spcBef>
              <a:buNone/>
              <a:defRPr/>
            </a:pPr>
            <a:r>
              <a:rPr lang="lt-LT" sz="2000" b="1" dirty="0">
                <a:solidFill>
                  <a:prstClr val="black"/>
                </a:solidFill>
                <a:latin typeface="Times New Roman" panose="02020603050405020304" pitchFamily="18" charset="0"/>
                <a:cs typeface="Times New Roman" panose="02020603050405020304" pitchFamily="18" charset="0"/>
              </a:rPr>
              <a:t>Tyrimo imtis</a:t>
            </a:r>
            <a:endParaRPr lang="en-US" sz="2000" b="1" dirty="0">
              <a:solidFill>
                <a:prstClr val="black"/>
              </a:solidFill>
              <a:latin typeface="Times New Roman" panose="02020603050405020304" pitchFamily="18" charset="0"/>
              <a:cs typeface="Times New Roman" panose="02020603050405020304" pitchFamily="18" charset="0"/>
            </a:endParaRPr>
          </a:p>
          <a:p>
            <a:pPr marL="0" indent="0" algn="just" defTabSz="914377">
              <a:lnSpc>
                <a:spcPct val="170000"/>
              </a:lnSpc>
              <a:spcBef>
                <a:spcPts val="0"/>
              </a:spcBef>
              <a:buNone/>
              <a:defRPr/>
            </a:pPr>
            <a:r>
              <a:rPr lang="lt-LT" sz="2000" kern="0" dirty="0">
                <a:solidFill>
                  <a:prstClr val="black"/>
                </a:solidFill>
                <a:latin typeface="Times New Roman" panose="02020603050405020304" pitchFamily="18" charset="0"/>
                <a:ea typeface="Calibri" panose="020F0502020204030204" pitchFamily="34" charset="0"/>
              </a:rPr>
              <a:t>Buvo pasirinkta </a:t>
            </a:r>
            <a:r>
              <a:rPr lang="lt-LT" sz="2000" b="1" kern="0" dirty="0" err="1">
                <a:solidFill>
                  <a:prstClr val="black"/>
                </a:solidFill>
                <a:latin typeface="Times New Roman" panose="02020603050405020304" pitchFamily="18" charset="0"/>
                <a:ea typeface="Calibri" panose="020F0502020204030204" pitchFamily="34" charset="0"/>
              </a:rPr>
              <a:t>kriterinė</a:t>
            </a:r>
            <a:r>
              <a:rPr lang="lt-LT" sz="2000" kern="0" dirty="0">
                <a:solidFill>
                  <a:prstClr val="black"/>
                </a:solidFill>
                <a:latin typeface="Times New Roman" panose="02020603050405020304" pitchFamily="18" charset="0"/>
                <a:ea typeface="Calibri" panose="020F0502020204030204" pitchFamily="34" charset="0"/>
              </a:rPr>
              <a:t> tyrimo imties atranka (</a:t>
            </a:r>
            <a:r>
              <a:rPr lang="lt-LT" sz="2000" kern="0" dirty="0" err="1">
                <a:solidFill>
                  <a:prstClr val="black"/>
                </a:solidFill>
                <a:latin typeface="Times New Roman" panose="02020603050405020304" pitchFamily="18" charset="0"/>
                <a:ea typeface="Calibri" panose="020F0502020204030204" pitchFamily="34" charset="0"/>
              </a:rPr>
              <a:t>Patton</a:t>
            </a:r>
            <a:r>
              <a:rPr lang="lt-LT" sz="2000" kern="0" dirty="0">
                <a:solidFill>
                  <a:prstClr val="black"/>
                </a:solidFill>
                <a:latin typeface="Times New Roman" panose="02020603050405020304" pitchFamily="18" charset="0"/>
                <a:ea typeface="Calibri" panose="020F0502020204030204" pitchFamily="34" charset="0"/>
              </a:rPr>
              <a:t>, </a:t>
            </a:r>
            <a:r>
              <a:rPr lang="en-US" sz="2000" kern="0" dirty="0">
                <a:solidFill>
                  <a:prstClr val="black"/>
                </a:solidFill>
                <a:latin typeface="Times New Roman" panose="02020603050405020304" pitchFamily="18" charset="0"/>
                <a:ea typeface="Calibri" panose="020F0502020204030204" pitchFamily="34" charset="0"/>
              </a:rPr>
              <a:t>2001).</a:t>
            </a:r>
            <a:endParaRPr lang="lt-LT" sz="2000" b="1" dirty="0">
              <a:solidFill>
                <a:prstClr val="black"/>
              </a:solidFill>
              <a:latin typeface="Times New Roman" panose="02020603050405020304" pitchFamily="18" charset="0"/>
              <a:cs typeface="Times New Roman" panose="02020603050405020304" pitchFamily="18" charset="0"/>
            </a:endParaRPr>
          </a:p>
          <a:p>
            <a:pPr marL="0" indent="0" algn="just" defTabSz="914377">
              <a:lnSpc>
                <a:spcPct val="170000"/>
              </a:lnSpc>
              <a:spcBef>
                <a:spcPts val="0"/>
              </a:spcBef>
              <a:buNone/>
              <a:defRPr/>
            </a:pPr>
            <a:r>
              <a:rPr lang="lt-LT" sz="2000" dirty="0">
                <a:solidFill>
                  <a:prstClr val="black"/>
                </a:solidFill>
                <a:latin typeface="Times New Roman" panose="02020603050405020304" pitchFamily="18" charset="0"/>
                <a:cs typeface="Times New Roman" panose="02020603050405020304" pitchFamily="18" charset="0"/>
              </a:rPr>
              <a:t>Tyrime dalyvavo </a:t>
            </a:r>
            <a:r>
              <a:rPr lang="en-US" sz="2000" b="1" dirty="0">
                <a:solidFill>
                  <a:prstClr val="black"/>
                </a:solidFill>
                <a:latin typeface="Times New Roman" panose="02020603050405020304" pitchFamily="18" charset="0"/>
                <a:cs typeface="Times New Roman" panose="02020603050405020304" pitchFamily="18" charset="0"/>
              </a:rPr>
              <a:t>10 </a:t>
            </a:r>
            <a:r>
              <a:rPr lang="lt-LT" sz="2000" b="1" kern="0" dirty="0">
                <a:solidFill>
                  <a:prstClr val="black"/>
                </a:solidFill>
                <a:latin typeface="Times New Roman" panose="02020603050405020304" pitchFamily="18" charset="0"/>
                <a:ea typeface="Calibri" panose="020F0502020204030204" pitchFamily="34" charset="0"/>
              </a:rPr>
              <a:t>muzikos</a:t>
            </a:r>
            <a:r>
              <a:rPr lang="en-US" sz="2000" b="1" kern="0" dirty="0">
                <a:solidFill>
                  <a:prstClr val="black"/>
                </a:solidFill>
                <a:latin typeface="Times New Roman" panose="02020603050405020304" pitchFamily="18" charset="0"/>
                <a:ea typeface="Calibri" panose="020F0502020204030204" pitchFamily="34" charset="0"/>
              </a:rPr>
              <a:t> </a:t>
            </a:r>
            <a:r>
              <a:rPr lang="en-US" sz="2000" b="1" kern="0" dirty="0" err="1">
                <a:solidFill>
                  <a:prstClr val="black"/>
                </a:solidFill>
                <a:latin typeface="Times New Roman" panose="02020603050405020304" pitchFamily="18" charset="0"/>
                <a:ea typeface="Calibri" panose="020F0502020204030204" pitchFamily="34" charset="0"/>
              </a:rPr>
              <a:t>mokykl</a:t>
            </a:r>
            <a:r>
              <a:rPr lang="lt-LT" sz="2000" b="1" kern="0" dirty="0">
                <a:solidFill>
                  <a:prstClr val="black"/>
                </a:solidFill>
                <a:latin typeface="Times New Roman" panose="02020603050405020304" pitchFamily="18" charset="0"/>
                <a:ea typeface="Calibri" panose="020F0502020204030204" pitchFamily="34" charset="0"/>
              </a:rPr>
              <a:t>ų, </a:t>
            </a:r>
            <a:r>
              <a:rPr lang="en-US" sz="2000" b="1" kern="0" dirty="0">
                <a:solidFill>
                  <a:prstClr val="black"/>
                </a:solidFill>
                <a:latin typeface="Times New Roman" panose="02020603050405020304" pitchFamily="18" charset="0"/>
                <a:ea typeface="Calibri" panose="020F0502020204030204" pitchFamily="34" charset="0"/>
              </a:rPr>
              <a:t>8 </a:t>
            </a:r>
            <a:r>
              <a:rPr lang="en-US" sz="2000" b="1" kern="0" dirty="0" err="1">
                <a:solidFill>
                  <a:prstClr val="black"/>
                </a:solidFill>
                <a:latin typeface="Times New Roman" panose="02020603050405020304" pitchFamily="18" charset="0"/>
                <a:ea typeface="Calibri" panose="020F0502020204030204" pitchFamily="34" charset="0"/>
              </a:rPr>
              <a:t>konservatorij</a:t>
            </a:r>
            <a:r>
              <a:rPr lang="lt-LT" sz="2000" b="1" kern="0" dirty="0">
                <a:solidFill>
                  <a:prstClr val="black"/>
                </a:solidFill>
                <a:latin typeface="Times New Roman" panose="02020603050405020304" pitchFamily="18" charset="0"/>
                <a:ea typeface="Calibri" panose="020F0502020204030204" pitchFamily="34" charset="0"/>
              </a:rPr>
              <a:t>ų</a:t>
            </a:r>
            <a:r>
              <a:rPr lang="en-US" sz="2000" b="1" kern="0" dirty="0">
                <a:solidFill>
                  <a:prstClr val="black"/>
                </a:solidFill>
                <a:latin typeface="Times New Roman" panose="02020603050405020304" pitchFamily="18" charset="0"/>
                <a:ea typeface="Calibri" panose="020F0502020204030204" pitchFamily="34" charset="0"/>
              </a:rPr>
              <a:t> </a:t>
            </a:r>
            <a:r>
              <a:rPr lang="en-US" sz="2000" b="1" kern="0" dirty="0" err="1">
                <a:solidFill>
                  <a:prstClr val="black"/>
                </a:solidFill>
                <a:latin typeface="Times New Roman" panose="02020603050405020304" pitchFamily="18" charset="0"/>
                <a:ea typeface="Calibri" panose="020F0502020204030204" pitchFamily="34" charset="0"/>
              </a:rPr>
              <a:t>ar</a:t>
            </a:r>
            <a:r>
              <a:rPr lang="en-US" sz="2000" b="1" kern="0" dirty="0">
                <a:solidFill>
                  <a:prstClr val="black"/>
                </a:solidFill>
                <a:latin typeface="Times New Roman" panose="02020603050405020304" pitchFamily="18" charset="0"/>
                <a:ea typeface="Calibri" panose="020F0502020204030204" pitchFamily="34" charset="0"/>
              </a:rPr>
              <a:t> </a:t>
            </a:r>
            <a:r>
              <a:rPr lang="en-US" sz="2000" b="1" kern="0" dirty="0" err="1">
                <a:solidFill>
                  <a:prstClr val="black"/>
                </a:solidFill>
                <a:latin typeface="Times New Roman" panose="02020603050405020304" pitchFamily="18" charset="0"/>
                <a:ea typeface="Calibri" panose="020F0502020204030204" pitchFamily="34" charset="0"/>
              </a:rPr>
              <a:t>muzikos</a:t>
            </a:r>
            <a:r>
              <a:rPr lang="lt-LT" sz="2000" b="1" kern="0" dirty="0">
                <a:solidFill>
                  <a:prstClr val="black"/>
                </a:solidFill>
                <a:latin typeface="Times New Roman" panose="02020603050405020304" pitchFamily="18" charset="0"/>
                <a:ea typeface="Calibri" panose="020F0502020204030204" pitchFamily="34" charset="0"/>
              </a:rPr>
              <a:t> / meno gimnazijų ir </a:t>
            </a:r>
            <a:r>
              <a:rPr lang="en-US" sz="2000" b="1" kern="0" dirty="0">
                <a:solidFill>
                  <a:prstClr val="black"/>
                </a:solidFill>
                <a:latin typeface="Times New Roman" panose="02020603050405020304" pitchFamily="18" charset="0"/>
                <a:ea typeface="Calibri" panose="020F0502020204030204" pitchFamily="34" charset="0"/>
              </a:rPr>
              <a:t>7 </a:t>
            </a:r>
            <a:r>
              <a:rPr lang="lt-LT" sz="2000" b="1" kern="0" dirty="0">
                <a:solidFill>
                  <a:prstClr val="black"/>
                </a:solidFill>
                <a:latin typeface="Times New Roman" panose="02020603050405020304" pitchFamily="18" charset="0"/>
                <a:ea typeface="Calibri" panose="020F0502020204030204" pitchFamily="34" charset="0"/>
              </a:rPr>
              <a:t>muzikos </a:t>
            </a:r>
            <a:r>
              <a:rPr lang="lt-LT" sz="2000" b="1" kern="0" dirty="0" err="1">
                <a:solidFill>
                  <a:prstClr val="black"/>
                </a:solidFill>
                <a:latin typeface="Times New Roman" panose="02020603050405020304" pitchFamily="18" charset="0"/>
                <a:ea typeface="Calibri" panose="020F0502020204030204" pitchFamily="34" charset="0"/>
              </a:rPr>
              <a:t>akademiju</a:t>
            </a:r>
            <a:r>
              <a:rPr lang="lt-LT" sz="2000" b="1" kern="0" dirty="0">
                <a:solidFill>
                  <a:prstClr val="black"/>
                </a:solidFill>
                <a:latin typeface="Times New Roman" panose="02020603050405020304" pitchFamily="18" charset="0"/>
                <a:ea typeface="Calibri" panose="020F0502020204030204" pitchFamily="34" charset="0"/>
              </a:rPr>
              <a:t>̨ </a:t>
            </a:r>
            <a:r>
              <a:rPr lang="en-US" sz="2000" b="1" kern="0" dirty="0" err="1">
                <a:solidFill>
                  <a:prstClr val="black"/>
                </a:solidFill>
                <a:latin typeface="Times New Roman" panose="02020603050405020304" pitchFamily="18" charset="0"/>
                <a:ea typeface="Calibri" panose="020F0502020204030204" pitchFamily="34" charset="0"/>
              </a:rPr>
              <a:t>mokytojai</a:t>
            </a:r>
            <a:r>
              <a:rPr lang="en-US" sz="2000" b="1" kern="0" dirty="0">
                <a:solidFill>
                  <a:prstClr val="black"/>
                </a:solidFill>
                <a:latin typeface="Times New Roman" panose="02020603050405020304" pitchFamily="18" charset="0"/>
                <a:ea typeface="Calibri" panose="020F0502020204030204" pitchFamily="34" charset="0"/>
              </a:rPr>
              <a:t> </a:t>
            </a:r>
            <a:r>
              <a:rPr lang="lt-LT" sz="2000" b="1" kern="0" dirty="0">
                <a:solidFill>
                  <a:prstClr val="black"/>
                </a:solidFill>
                <a:latin typeface="Times New Roman" panose="02020603050405020304" pitchFamily="18" charset="0"/>
                <a:ea typeface="Calibri" panose="020F0502020204030204" pitchFamily="34" charset="0"/>
              </a:rPr>
              <a:t>/ dėstytojai / profesoriai. </a:t>
            </a:r>
            <a:endParaRPr lang="en-US" sz="2000" b="1" kern="0" dirty="0">
              <a:solidFill>
                <a:prstClr val="black"/>
              </a:solidFill>
              <a:latin typeface="Times New Roman" panose="02020603050405020304" pitchFamily="18" charset="0"/>
              <a:ea typeface="Calibri" panose="020F0502020204030204" pitchFamily="34" charset="0"/>
            </a:endParaRPr>
          </a:p>
          <a:p>
            <a:pPr marL="0" indent="0" algn="just" defTabSz="914377">
              <a:lnSpc>
                <a:spcPct val="170000"/>
              </a:lnSpc>
              <a:spcBef>
                <a:spcPts val="0"/>
              </a:spcBef>
              <a:buNone/>
              <a:defRPr/>
            </a:pPr>
            <a:r>
              <a:rPr lang="en-US" sz="2000" b="1" kern="0" dirty="0" err="1">
                <a:solidFill>
                  <a:prstClr val="black"/>
                </a:solidFill>
                <a:latin typeface="Times New Roman" panose="02020603050405020304" pitchFamily="18" charset="0"/>
                <a:ea typeface="Calibri" panose="020F0502020204030204" pitchFamily="34" charset="0"/>
              </a:rPr>
              <a:t>Pedagogams</a:t>
            </a:r>
            <a:r>
              <a:rPr lang="en-US" sz="2000" b="1" kern="0" dirty="0">
                <a:solidFill>
                  <a:prstClr val="black"/>
                </a:solidFill>
                <a:latin typeface="Times New Roman" panose="02020603050405020304" pitchFamily="18" charset="0"/>
                <a:ea typeface="Calibri" panose="020F0502020204030204" pitchFamily="34" charset="0"/>
              </a:rPr>
              <a:t> </a:t>
            </a:r>
            <a:r>
              <a:rPr lang="en-US" sz="2000" b="1" kern="0" dirty="0" err="1">
                <a:solidFill>
                  <a:prstClr val="black"/>
                </a:solidFill>
                <a:latin typeface="Times New Roman" panose="02020603050405020304" pitchFamily="18" charset="0"/>
                <a:ea typeface="Calibri" panose="020F0502020204030204" pitchFamily="34" charset="0"/>
              </a:rPr>
              <a:t>buvo</a:t>
            </a:r>
            <a:r>
              <a:rPr lang="en-US" sz="2000" b="1" kern="0" dirty="0">
                <a:solidFill>
                  <a:prstClr val="black"/>
                </a:solidFill>
                <a:latin typeface="Times New Roman" panose="02020603050405020304" pitchFamily="18" charset="0"/>
                <a:ea typeface="Calibri" panose="020F0502020204030204" pitchFamily="34" charset="0"/>
              </a:rPr>
              <a:t> </a:t>
            </a:r>
            <a:r>
              <a:rPr lang="en-US" sz="2000" b="1" kern="0" dirty="0" err="1">
                <a:solidFill>
                  <a:prstClr val="black"/>
                </a:solidFill>
                <a:latin typeface="Times New Roman" panose="02020603050405020304" pitchFamily="18" charset="0"/>
                <a:ea typeface="Calibri" panose="020F0502020204030204" pitchFamily="34" charset="0"/>
              </a:rPr>
              <a:t>taikomi</a:t>
            </a:r>
            <a:r>
              <a:rPr lang="en-US" sz="2000" b="1" kern="0" dirty="0">
                <a:solidFill>
                  <a:prstClr val="black"/>
                </a:solidFill>
                <a:latin typeface="Times New Roman" panose="02020603050405020304" pitchFamily="18" charset="0"/>
                <a:ea typeface="Calibri" panose="020F0502020204030204" pitchFamily="34" charset="0"/>
              </a:rPr>
              <a:t> </a:t>
            </a:r>
            <a:r>
              <a:rPr lang="en-US" sz="2000" b="1" kern="0" dirty="0" err="1">
                <a:solidFill>
                  <a:prstClr val="black"/>
                </a:solidFill>
                <a:latin typeface="Times New Roman" panose="02020603050405020304" pitchFamily="18" charset="0"/>
                <a:ea typeface="Calibri" panose="020F0502020204030204" pitchFamily="34" charset="0"/>
              </a:rPr>
              <a:t>tokie</a:t>
            </a:r>
            <a:r>
              <a:rPr lang="en-US" sz="2000" b="1" kern="0" dirty="0">
                <a:solidFill>
                  <a:prstClr val="black"/>
                </a:solidFill>
                <a:latin typeface="Times New Roman" panose="02020603050405020304" pitchFamily="18" charset="0"/>
                <a:ea typeface="Calibri" panose="020F0502020204030204" pitchFamily="34" charset="0"/>
              </a:rPr>
              <a:t> </a:t>
            </a:r>
            <a:r>
              <a:rPr lang="en-US" sz="2000" b="1" kern="0" dirty="0" err="1">
                <a:solidFill>
                  <a:prstClr val="black"/>
                </a:solidFill>
                <a:latin typeface="Times New Roman" panose="02020603050405020304" pitchFamily="18" charset="0"/>
                <a:ea typeface="Calibri" panose="020F0502020204030204" pitchFamily="34" charset="0"/>
              </a:rPr>
              <a:t>kriterijai</a:t>
            </a:r>
            <a:r>
              <a:rPr lang="en-US" sz="2000" b="1" kern="0" dirty="0">
                <a:solidFill>
                  <a:prstClr val="black"/>
                </a:solidFill>
                <a:latin typeface="Times New Roman" panose="02020603050405020304" pitchFamily="18" charset="0"/>
                <a:ea typeface="Calibri" panose="020F0502020204030204" pitchFamily="34" charset="0"/>
              </a:rPr>
              <a:t>:</a:t>
            </a:r>
          </a:p>
          <a:p>
            <a:pPr algn="just" defTabSz="1219170">
              <a:lnSpc>
                <a:spcPct val="170000"/>
              </a:lnSpc>
              <a:spcBef>
                <a:spcPts val="0"/>
              </a:spcBef>
              <a:defRPr/>
            </a:pPr>
            <a:r>
              <a:rPr lang="lt-LT" sz="2000" dirty="0">
                <a:solidFill>
                  <a:prstClr val="black"/>
                </a:solidFill>
                <a:latin typeface="Times New Roman" panose="02020603050405020304" pitchFamily="18" charset="0"/>
                <a:cs typeface="Times New Roman" panose="02020603050405020304" pitchFamily="18" charset="0"/>
              </a:rPr>
              <a:t>nemažesnė nei penkerių metų patirtis dirbant pedagoginį darbą</a:t>
            </a:r>
            <a:r>
              <a:rPr lang="en-US" sz="2000" dirty="0">
                <a:solidFill>
                  <a:prstClr val="black"/>
                </a:solidFill>
                <a:latin typeface="Times New Roman" panose="02020603050405020304" pitchFamily="18" charset="0"/>
                <a:cs typeface="Times New Roman" panose="02020603050405020304" pitchFamily="18" charset="0"/>
              </a:rPr>
              <a:t>;</a:t>
            </a:r>
          </a:p>
          <a:p>
            <a:pPr algn="just" defTabSz="1219170">
              <a:lnSpc>
                <a:spcPct val="170000"/>
              </a:lnSpc>
              <a:spcBef>
                <a:spcPts val="0"/>
              </a:spcBef>
              <a:defRPr/>
            </a:pPr>
            <a:r>
              <a:rPr lang="lt-LT" sz="2000" dirty="0">
                <a:solidFill>
                  <a:prstClr val="black"/>
                </a:solidFill>
                <a:latin typeface="Times New Roman" panose="02020603050405020304" pitchFamily="18" charset="0"/>
                <a:cs typeface="Times New Roman" panose="02020603050405020304" pitchFamily="18" charset="0"/>
              </a:rPr>
              <a:t>aukštasis išsilavinimas</a:t>
            </a:r>
            <a:r>
              <a:rPr lang="en-US" sz="2000" dirty="0">
                <a:solidFill>
                  <a:prstClr val="black"/>
                </a:solidFill>
                <a:latin typeface="Times New Roman" panose="02020603050405020304" pitchFamily="18" charset="0"/>
                <a:cs typeface="Times New Roman" panose="02020603050405020304" pitchFamily="18" charset="0"/>
              </a:rPr>
              <a:t>;</a:t>
            </a:r>
            <a:r>
              <a:rPr lang="lt-LT" sz="2000" dirty="0">
                <a:solidFill>
                  <a:prstClr val="black"/>
                </a:solidFill>
                <a:latin typeface="Times New Roman" panose="02020603050405020304" pitchFamily="18" charset="0"/>
                <a:cs typeface="Times New Roman" panose="02020603050405020304" pitchFamily="18" charset="0"/>
              </a:rPr>
              <a:t> </a:t>
            </a:r>
            <a:endParaRPr lang="en-US" sz="2000" dirty="0">
              <a:solidFill>
                <a:prstClr val="black"/>
              </a:solidFill>
              <a:latin typeface="Times New Roman" panose="02020603050405020304" pitchFamily="18" charset="0"/>
              <a:cs typeface="Times New Roman" panose="02020603050405020304" pitchFamily="18" charset="0"/>
            </a:endParaRPr>
          </a:p>
          <a:p>
            <a:pPr algn="just" defTabSz="1219170">
              <a:lnSpc>
                <a:spcPct val="170000"/>
              </a:lnSpc>
              <a:spcBef>
                <a:spcPts val="0"/>
              </a:spcBef>
              <a:defRPr/>
            </a:pPr>
            <a:r>
              <a:rPr lang="lt-LT" sz="2000" dirty="0">
                <a:solidFill>
                  <a:prstClr val="black"/>
                </a:solidFill>
                <a:latin typeface="Times New Roman" panose="02020603050405020304" pitchFamily="18" charset="0"/>
                <a:cs typeface="Times New Roman" panose="02020603050405020304" pitchFamily="18" charset="0"/>
              </a:rPr>
              <a:t>dalyvavimas su besimokančiaisiais respublikiniuose ir tarptautiniuose konkursuose</a:t>
            </a:r>
            <a:r>
              <a:rPr lang="en-US" sz="2000" dirty="0">
                <a:solidFill>
                  <a:prstClr val="black"/>
                </a:solidFill>
                <a:latin typeface="Times New Roman" panose="02020603050405020304" pitchFamily="18" charset="0"/>
                <a:cs typeface="Times New Roman" panose="02020603050405020304" pitchFamily="18" charset="0"/>
              </a:rPr>
              <a:t>;</a:t>
            </a:r>
          </a:p>
          <a:p>
            <a:pPr algn="just" defTabSz="1219170">
              <a:lnSpc>
                <a:spcPct val="170000"/>
              </a:lnSpc>
              <a:spcBef>
                <a:spcPts val="0"/>
              </a:spcBef>
              <a:defRPr/>
            </a:pPr>
            <a:r>
              <a:rPr lang="lt-LT" sz="2000" dirty="0">
                <a:solidFill>
                  <a:prstClr val="black"/>
                </a:solidFill>
                <a:latin typeface="Times New Roman" panose="02020603050405020304" pitchFamily="18" charset="0"/>
                <a:cs typeface="Times New Roman" panose="02020603050405020304" pitchFamily="18" charset="0"/>
              </a:rPr>
              <a:t>geras ryšys su ugdytiniais</a:t>
            </a:r>
            <a:r>
              <a:rPr lang="en-US" sz="2000" dirty="0">
                <a:solidFill>
                  <a:prstClr val="black"/>
                </a:solidFill>
                <a:latin typeface="Times New Roman" panose="02020603050405020304" pitchFamily="18" charset="0"/>
                <a:cs typeface="Times New Roman" panose="02020603050405020304" pitchFamily="18" charset="0"/>
              </a:rPr>
              <a:t>;</a:t>
            </a:r>
          </a:p>
          <a:p>
            <a:pPr algn="just" defTabSz="1219170">
              <a:lnSpc>
                <a:spcPct val="170000"/>
              </a:lnSpc>
              <a:spcBef>
                <a:spcPts val="0"/>
              </a:spcBef>
              <a:defRPr/>
            </a:pPr>
            <a:r>
              <a:rPr lang="lt-LT" sz="2000" dirty="0">
                <a:solidFill>
                  <a:prstClr val="black"/>
                </a:solidFill>
                <a:latin typeface="Times New Roman" panose="02020603050405020304" pitchFamily="18" charset="0"/>
                <a:cs typeface="Times New Roman" panose="02020603050405020304" pitchFamily="18" charset="0"/>
              </a:rPr>
              <a:t>nuolatinis tobulėjimas savo specializacijoje. </a:t>
            </a:r>
            <a:endParaRPr lang="en-US" sz="2000" kern="0" dirty="0">
              <a:solidFill>
                <a:prstClr val="black"/>
              </a:solidFill>
              <a:latin typeface="Times New Roman" panose="02020603050405020304" pitchFamily="18" charset="0"/>
              <a:ea typeface="Calibri" panose="020F0502020204030204" pitchFamily="34" charset="0"/>
            </a:endParaRPr>
          </a:p>
          <a:p>
            <a:pPr marL="0" indent="0" algn="just" defTabSz="914377">
              <a:lnSpc>
                <a:spcPct val="160000"/>
              </a:lnSpc>
              <a:spcBef>
                <a:spcPts val="0"/>
              </a:spcBef>
              <a:buNone/>
              <a:defRPr/>
            </a:pPr>
            <a:endParaRPr lang="lt-LT" sz="2667" i="1" kern="0" dirty="0">
              <a:solidFill>
                <a:prstClr val="black"/>
              </a:solidFill>
              <a:latin typeface="Times New Roman" panose="02020603050405020304" pitchFamily="18" charset="0"/>
              <a:ea typeface="Calibri" panose="020F0502020204030204" pitchFamily="34" charset="0"/>
            </a:endParaRPr>
          </a:p>
        </p:txBody>
      </p:sp>
      <p:pic>
        <p:nvPicPr>
          <p:cNvPr id="4" name="Paveikslėlis 3">
            <a:extLst>
              <a:ext uri="{FF2B5EF4-FFF2-40B4-BE49-F238E27FC236}">
                <a16:creationId xmlns:a16="http://schemas.microsoft.com/office/drawing/2014/main" id="{989370D3-A70B-CEA3-003A-12FA1B48D54C}"/>
              </a:ext>
            </a:extLst>
          </p:cNvPr>
          <p:cNvPicPr>
            <a:picLocks noChangeAspect="1"/>
          </p:cNvPicPr>
          <p:nvPr/>
        </p:nvPicPr>
        <p:blipFill>
          <a:blip r:embed="rId3"/>
          <a:stretch>
            <a:fillRect/>
          </a:stretch>
        </p:blipFill>
        <p:spPr>
          <a:xfrm>
            <a:off x="9331406" y="263749"/>
            <a:ext cx="2471127" cy="812871"/>
          </a:xfrm>
          <a:prstGeom prst="rect">
            <a:avLst/>
          </a:prstGeom>
        </p:spPr>
      </p:pic>
    </p:spTree>
    <p:extLst>
      <p:ext uri="{BB962C8B-B14F-4D97-AF65-F5344CB8AC3E}">
        <p14:creationId xmlns:p14="http://schemas.microsoft.com/office/powerpoint/2010/main" val="4062914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a:extLst>
              <a:ext uri="{FF2B5EF4-FFF2-40B4-BE49-F238E27FC236}">
                <a16:creationId xmlns:a16="http://schemas.microsoft.com/office/drawing/2014/main" id="{1CDE1E6C-37E6-4BAF-6C7E-07E04B9D7139}"/>
              </a:ext>
            </a:extLst>
          </p:cNvPr>
          <p:cNvSpPr>
            <a:spLocks noGrp="1"/>
          </p:cNvSpPr>
          <p:nvPr>
            <p:ph idx="1"/>
          </p:nvPr>
        </p:nvSpPr>
        <p:spPr>
          <a:xfrm>
            <a:off x="345440" y="1277524"/>
            <a:ext cx="11501120" cy="5580476"/>
          </a:xfrm>
        </p:spPr>
        <p:txBody>
          <a:bodyPr/>
          <a:lstStyle/>
          <a:p>
            <a:pPr marL="0" indent="0" algn="just" defTabSz="914377">
              <a:lnSpc>
                <a:spcPct val="150000"/>
              </a:lnSpc>
              <a:spcBef>
                <a:spcPts val="0"/>
              </a:spcBef>
              <a:buNone/>
              <a:defRPr/>
            </a:pPr>
            <a:r>
              <a:rPr lang="lt-LT" sz="2000" b="1" dirty="0">
                <a:solidFill>
                  <a:prstClr val="black"/>
                </a:solidFill>
                <a:latin typeface="Times New Roman" panose="02020603050405020304" pitchFamily="18" charset="0"/>
                <a:cs typeface="Times New Roman" panose="02020603050405020304" pitchFamily="18" charset="0"/>
              </a:rPr>
              <a:t>Tyrimo instrumentas</a:t>
            </a:r>
          </a:p>
          <a:p>
            <a:pPr marL="0" indent="0" algn="just" defTabSz="914377">
              <a:lnSpc>
                <a:spcPct val="150000"/>
              </a:lnSpc>
              <a:spcBef>
                <a:spcPts val="0"/>
              </a:spcBef>
              <a:buNone/>
              <a:defRPr/>
            </a:pPr>
            <a:endParaRPr lang="en-US" sz="2000" b="1" dirty="0">
              <a:solidFill>
                <a:prstClr val="black"/>
              </a:solidFill>
              <a:latin typeface="Times New Roman" panose="02020603050405020304" pitchFamily="18" charset="0"/>
              <a:cs typeface="Times New Roman" panose="02020603050405020304" pitchFamily="18" charset="0"/>
            </a:endParaRPr>
          </a:p>
          <a:p>
            <a:pPr marL="0" indent="0" algn="just" defTabSz="914377">
              <a:lnSpc>
                <a:spcPct val="150000"/>
              </a:lnSpc>
              <a:spcBef>
                <a:spcPts val="0"/>
              </a:spcBef>
              <a:buNone/>
              <a:defRPr/>
            </a:pPr>
            <a:r>
              <a:rPr lang="lt-LT" sz="1800" dirty="0">
                <a:solidFill>
                  <a:prstClr val="black"/>
                </a:solidFill>
                <a:latin typeface="Times New Roman" panose="02020603050405020304" pitchFamily="18" charset="0"/>
                <a:cs typeface="Times New Roman" panose="02020603050405020304" pitchFamily="18" charset="0"/>
              </a:rPr>
              <a:t>Tyrimo klausimai buvo sudaryti pagal temas, kurios iškilo analizuojant lyderystės stilių mokslinius šaltinius (</a:t>
            </a:r>
            <a:r>
              <a:rPr lang="lt-LT" sz="1800" dirty="0" err="1">
                <a:solidFill>
                  <a:prstClr val="black"/>
                </a:solidFill>
                <a:latin typeface="Times New Roman" panose="02020603050405020304" pitchFamily="18" charset="0"/>
                <a:cs typeface="Times New Roman" panose="02020603050405020304" pitchFamily="18" charset="0"/>
              </a:rPr>
              <a:t>Berg</a:t>
            </a:r>
            <a:r>
              <a:rPr lang="lt-LT" sz="1800" dirty="0">
                <a:solidFill>
                  <a:prstClr val="black"/>
                </a:solidFill>
                <a:latin typeface="Times New Roman" panose="02020603050405020304" pitchFamily="18" charset="0"/>
                <a:cs typeface="Times New Roman" panose="02020603050405020304" pitchFamily="18" charset="0"/>
              </a:rPr>
              <a:t>, </a:t>
            </a:r>
            <a:r>
              <a:rPr lang="en-US" sz="1800" dirty="0">
                <a:solidFill>
                  <a:prstClr val="black"/>
                </a:solidFill>
                <a:latin typeface="Times New Roman" panose="02020603050405020304" pitchFamily="18" charset="0"/>
                <a:cs typeface="Times New Roman" panose="02020603050405020304" pitchFamily="18" charset="0"/>
              </a:rPr>
              <a:t>2006; </a:t>
            </a:r>
            <a:r>
              <a:rPr lang="en-US" sz="1800" dirty="0" err="1">
                <a:solidFill>
                  <a:prstClr val="black"/>
                </a:solidFill>
                <a:latin typeface="Times New Roman" panose="02020603050405020304" pitchFamily="18" charset="0"/>
                <a:cs typeface="Times New Roman" panose="02020603050405020304" pitchFamily="18" charset="0"/>
              </a:rPr>
              <a:t>Heikka</a:t>
            </a:r>
            <a:r>
              <a:rPr lang="en-US" sz="1800" dirty="0">
                <a:solidFill>
                  <a:prstClr val="black"/>
                </a:solidFill>
                <a:latin typeface="Times New Roman" panose="02020603050405020304" pitchFamily="18" charset="0"/>
                <a:cs typeface="Times New Roman" panose="02020603050405020304" pitchFamily="18" charset="0"/>
              </a:rPr>
              <a:t> </a:t>
            </a:r>
            <a:r>
              <a:rPr lang="en-US" sz="1800" dirty="0" err="1">
                <a:solidFill>
                  <a:prstClr val="black"/>
                </a:solidFill>
                <a:latin typeface="Times New Roman" panose="02020603050405020304" pitchFamily="18" charset="0"/>
                <a:cs typeface="Times New Roman" panose="02020603050405020304" pitchFamily="18" charset="0"/>
              </a:rPr>
              <a:t>ir</a:t>
            </a:r>
            <a:r>
              <a:rPr lang="en-US" sz="1800" dirty="0">
                <a:solidFill>
                  <a:prstClr val="black"/>
                </a:solidFill>
                <a:latin typeface="Times New Roman" panose="02020603050405020304" pitchFamily="18" charset="0"/>
                <a:cs typeface="Times New Roman" panose="02020603050405020304" pitchFamily="18" charset="0"/>
              </a:rPr>
              <a:t> kt., 2016, 2018;</a:t>
            </a:r>
            <a:r>
              <a:rPr lang="lt-LT" sz="1800" spc="-33" dirty="0">
                <a:solidFill>
                  <a:srgbClr val="000000"/>
                </a:solidFill>
                <a:latin typeface="Times New Roman" panose="02020603050405020304" pitchFamily="18" charset="0"/>
                <a:ea typeface="Calibri" panose="020F0502020204030204" pitchFamily="34" charset="0"/>
              </a:rPr>
              <a:t> </a:t>
            </a:r>
            <a:r>
              <a:rPr lang="lt-LT" sz="1800" spc="-33" dirty="0" err="1">
                <a:solidFill>
                  <a:srgbClr val="000000"/>
                </a:solidFill>
                <a:latin typeface="Times New Roman" panose="02020603050405020304" pitchFamily="18" charset="0"/>
                <a:ea typeface="Calibri" panose="020F0502020204030204" pitchFamily="34" charset="0"/>
              </a:rPr>
              <a:t>Southworth</a:t>
            </a:r>
            <a:r>
              <a:rPr lang="lt-LT" sz="1800" spc="-33" dirty="0">
                <a:solidFill>
                  <a:srgbClr val="000000"/>
                </a:solidFill>
                <a:latin typeface="Times New Roman" panose="02020603050405020304" pitchFamily="18" charset="0"/>
                <a:ea typeface="Calibri" panose="020F0502020204030204" pitchFamily="34" charset="0"/>
              </a:rPr>
              <a:t>,</a:t>
            </a:r>
            <a:r>
              <a:rPr lang="lt-LT" sz="1800" spc="-27" dirty="0">
                <a:solidFill>
                  <a:srgbClr val="000000"/>
                </a:solidFill>
                <a:latin typeface="Times New Roman" panose="02020603050405020304" pitchFamily="18" charset="0"/>
                <a:ea typeface="Calibri" panose="020F0502020204030204" pitchFamily="34" charset="0"/>
              </a:rPr>
              <a:t> 2009</a:t>
            </a:r>
            <a:r>
              <a:rPr lang="en-US" sz="1800" spc="-27" dirty="0">
                <a:solidFill>
                  <a:srgbClr val="000000"/>
                </a:solidFill>
                <a:latin typeface="Times New Roman" panose="02020603050405020304" pitchFamily="18" charset="0"/>
                <a:ea typeface="Calibri" panose="020F0502020204030204" pitchFamily="34" charset="0"/>
              </a:rPr>
              <a:t>;</a:t>
            </a:r>
            <a:r>
              <a:rPr lang="lt-LT" sz="1800" spc="-27" dirty="0">
                <a:latin typeface="Times New Roman" panose="02020603050405020304" pitchFamily="18" charset="0"/>
                <a:ea typeface="Calibri" panose="020F0502020204030204" pitchFamily="34" charset="0"/>
              </a:rPr>
              <a:t> </a:t>
            </a:r>
            <a:r>
              <a:rPr lang="lt-LT" sz="1800" spc="-27" dirty="0" err="1">
                <a:latin typeface="Times New Roman" panose="02020603050405020304" pitchFamily="18" charset="0"/>
                <a:ea typeface="Calibri" panose="020F0502020204030204" pitchFamily="34" charset="0"/>
              </a:rPr>
              <a:t>Boylan</a:t>
            </a:r>
            <a:r>
              <a:rPr lang="lt-LT" sz="1800" spc="-27" dirty="0">
                <a:latin typeface="Times New Roman" panose="02020603050405020304" pitchFamily="18" charset="0"/>
                <a:ea typeface="Calibri" panose="020F0502020204030204" pitchFamily="34" charset="0"/>
              </a:rPr>
              <a:t>, 2018</a:t>
            </a:r>
            <a:r>
              <a:rPr lang="en-US" sz="1800" spc="-27" dirty="0">
                <a:latin typeface="Times New Roman" panose="02020603050405020304" pitchFamily="18" charset="0"/>
                <a:ea typeface="Calibri" panose="020F0502020204030204" pitchFamily="34" charset="0"/>
              </a:rPr>
              <a:t>; </a:t>
            </a:r>
            <a:r>
              <a:rPr lang="lt-LT" sz="1800" spc="-27" dirty="0" err="1">
                <a:latin typeface="Times New Roman" panose="02020603050405020304" pitchFamily="18" charset="0"/>
                <a:ea typeface="Calibri" panose="020F0502020204030204" pitchFamily="34" charset="0"/>
              </a:rPr>
              <a:t>Guillaume</a:t>
            </a:r>
            <a:r>
              <a:rPr lang="lt-LT" sz="1800" spc="-27" dirty="0">
                <a:latin typeface="Times New Roman" panose="02020603050405020304" pitchFamily="18" charset="0"/>
                <a:ea typeface="Calibri" panose="020F0502020204030204" pitchFamily="34" charset="0"/>
              </a:rPr>
              <a:t> ir kt., 2019</a:t>
            </a:r>
            <a:r>
              <a:rPr lang="en-US" sz="1800" spc="-27" dirty="0">
                <a:latin typeface="Times New Roman" panose="02020603050405020304" pitchFamily="18" charset="0"/>
                <a:ea typeface="Calibri" panose="020F0502020204030204" pitchFamily="34" charset="0"/>
              </a:rPr>
              <a:t>; </a:t>
            </a:r>
            <a:r>
              <a:rPr lang="lt-LT" sz="1800" spc="-33" dirty="0" err="1">
                <a:solidFill>
                  <a:srgbClr val="000000"/>
                </a:solidFill>
                <a:latin typeface="Times New Roman" panose="02020603050405020304" pitchFamily="18" charset="0"/>
                <a:ea typeface="Calibri" panose="020F0502020204030204" pitchFamily="34" charset="0"/>
              </a:rPr>
              <a:t>Helen</a:t>
            </a:r>
            <a:r>
              <a:rPr lang="lt-LT" sz="1800" spc="-33" dirty="0">
                <a:solidFill>
                  <a:srgbClr val="000000"/>
                </a:solidFill>
                <a:latin typeface="Times New Roman" panose="02020603050405020304" pitchFamily="18" charset="0"/>
                <a:ea typeface="Calibri" panose="020F0502020204030204" pitchFamily="34" charset="0"/>
              </a:rPr>
              <a:t> ir  </a:t>
            </a:r>
            <a:r>
              <a:rPr lang="lt-LT" sz="1800" spc="-33" dirty="0" err="1">
                <a:solidFill>
                  <a:srgbClr val="000000"/>
                </a:solidFill>
                <a:latin typeface="Times New Roman" panose="02020603050405020304" pitchFamily="18" charset="0"/>
                <a:ea typeface="Calibri" panose="020F0502020204030204" pitchFamily="34" charset="0"/>
              </a:rPr>
              <a:t>Printy</a:t>
            </a:r>
            <a:r>
              <a:rPr lang="lt-LT" sz="1800" spc="-33" dirty="0">
                <a:solidFill>
                  <a:srgbClr val="000000"/>
                </a:solidFill>
                <a:latin typeface="Times New Roman" panose="02020603050405020304" pitchFamily="18" charset="0"/>
                <a:ea typeface="Calibri" panose="020F0502020204030204" pitchFamily="34" charset="0"/>
              </a:rPr>
              <a:t>, 2003</a:t>
            </a:r>
            <a:r>
              <a:rPr lang="en-US" sz="1800" spc="-33" dirty="0">
                <a:solidFill>
                  <a:srgbClr val="000000"/>
                </a:solidFill>
                <a:latin typeface="Times New Roman" panose="02020603050405020304" pitchFamily="18" charset="0"/>
                <a:ea typeface="Calibri" panose="020F0502020204030204" pitchFamily="34" charset="0"/>
              </a:rPr>
              <a:t>; </a:t>
            </a:r>
            <a:r>
              <a:rPr lang="lt-LT" sz="1800" spc="-20" dirty="0" err="1">
                <a:solidFill>
                  <a:srgbClr val="000000"/>
                </a:solidFill>
                <a:latin typeface="Times New Roman" panose="02020603050405020304" pitchFamily="18" charset="0"/>
                <a:ea typeface="Calibri" panose="020F0502020204030204" pitchFamily="34" charset="0"/>
              </a:rPr>
              <a:t>Cotton</a:t>
            </a:r>
            <a:r>
              <a:rPr lang="lt-LT" sz="1800" spc="-20" dirty="0">
                <a:solidFill>
                  <a:srgbClr val="000000"/>
                </a:solidFill>
                <a:latin typeface="Times New Roman" panose="02020603050405020304" pitchFamily="18" charset="0"/>
                <a:ea typeface="Calibri" panose="020F0502020204030204" pitchFamily="34" charset="0"/>
              </a:rPr>
              <a:t>, 2003</a:t>
            </a:r>
            <a:r>
              <a:rPr lang="en-US" sz="1800" spc="-20" dirty="0">
                <a:solidFill>
                  <a:srgbClr val="000000"/>
                </a:solidFill>
                <a:latin typeface="Times New Roman" panose="02020603050405020304" pitchFamily="18" charset="0"/>
                <a:ea typeface="Calibri" panose="020F0502020204030204" pitchFamily="34" charset="0"/>
              </a:rPr>
              <a:t>; </a:t>
            </a:r>
            <a:r>
              <a:rPr lang="lt-LT" sz="1800" dirty="0" err="1">
                <a:latin typeface="Times New Roman" panose="02020603050405020304" pitchFamily="18" charset="0"/>
                <a:ea typeface="Calibri" panose="020F0502020204030204" pitchFamily="34" charset="0"/>
              </a:rPr>
              <a:t>Nwokamma</a:t>
            </a:r>
            <a:r>
              <a:rPr lang="lt-LT" sz="1800" dirty="0">
                <a:latin typeface="Times New Roman" panose="02020603050405020304" pitchFamily="18" charset="0"/>
                <a:ea typeface="Calibri" panose="020F0502020204030204" pitchFamily="34" charset="0"/>
              </a:rPr>
              <a:t> ir kt., 2018</a:t>
            </a:r>
            <a:r>
              <a:rPr lang="en-US" sz="1800" dirty="0">
                <a:latin typeface="Times New Roman" panose="02020603050405020304" pitchFamily="18" charset="0"/>
                <a:ea typeface="Calibri" panose="020F0502020204030204" pitchFamily="34" charset="0"/>
              </a:rPr>
              <a:t>; </a:t>
            </a:r>
            <a:r>
              <a:rPr lang="lt-LT" sz="1800" spc="-33" dirty="0" err="1">
                <a:latin typeface="Times New Roman" panose="02020603050405020304" pitchFamily="18" charset="0"/>
                <a:ea typeface="Calibri" panose="020F0502020204030204" pitchFamily="34" charset="0"/>
              </a:rPr>
              <a:t>Esmaeili</a:t>
            </a:r>
            <a:r>
              <a:rPr lang="lt-LT" sz="1800" spc="-33" dirty="0">
                <a:latin typeface="Times New Roman" panose="02020603050405020304" pitchFamily="18" charset="0"/>
                <a:ea typeface="Calibri" panose="020F0502020204030204" pitchFamily="34" charset="0"/>
              </a:rPr>
              <a:t> ir kt., 2015</a:t>
            </a:r>
            <a:r>
              <a:rPr lang="en-US" sz="1800" spc="-33" dirty="0">
                <a:latin typeface="Times New Roman" panose="02020603050405020304" pitchFamily="18" charset="0"/>
                <a:ea typeface="Calibri" panose="020F0502020204030204" pitchFamily="34" charset="0"/>
              </a:rPr>
              <a:t>; </a:t>
            </a:r>
            <a:r>
              <a:rPr lang="lt-LT" sz="1800" spc="-33" dirty="0" err="1">
                <a:latin typeface="Times New Roman" panose="02020603050405020304" pitchFamily="18" charset="0"/>
                <a:ea typeface="Calibri" panose="020F0502020204030204" pitchFamily="34" charset="0"/>
              </a:rPr>
              <a:t>Baporikar</a:t>
            </a:r>
            <a:r>
              <a:rPr lang="lt-LT" sz="1800" spc="-33" dirty="0">
                <a:latin typeface="Times New Roman" panose="02020603050405020304" pitchFamily="18" charset="0"/>
                <a:ea typeface="Calibri" panose="020F0502020204030204" pitchFamily="34" charset="0"/>
              </a:rPr>
              <a:t>, 2018</a:t>
            </a:r>
            <a:r>
              <a:rPr lang="en-US" sz="1800" dirty="0">
                <a:solidFill>
                  <a:prstClr val="black"/>
                </a:solidFill>
                <a:latin typeface="Times New Roman" panose="02020603050405020304" pitchFamily="18" charset="0"/>
                <a:cs typeface="Times New Roman" panose="02020603050405020304" pitchFamily="18" charset="0"/>
              </a:rPr>
              <a:t>; </a:t>
            </a:r>
            <a:r>
              <a:rPr lang="lt-LT" sz="1800" spc="-33" dirty="0" err="1">
                <a:solidFill>
                  <a:srgbClr val="000000"/>
                </a:solidFill>
                <a:latin typeface="Times New Roman" panose="02020603050405020304" pitchFamily="18" charset="0"/>
                <a:ea typeface="Calibri" panose="020F0502020204030204" pitchFamily="34" charset="0"/>
              </a:rPr>
              <a:t>Barnett</a:t>
            </a:r>
            <a:r>
              <a:rPr lang="lt-LT" sz="1800" spc="-33" dirty="0">
                <a:solidFill>
                  <a:srgbClr val="000000"/>
                </a:solidFill>
                <a:latin typeface="Times New Roman" panose="02020603050405020304" pitchFamily="18" charset="0"/>
                <a:ea typeface="Calibri" panose="020F0502020204030204" pitchFamily="34" charset="0"/>
              </a:rPr>
              <a:t> ir kt., 2010</a:t>
            </a:r>
            <a:r>
              <a:rPr lang="en-US" sz="1800" spc="-33" dirty="0">
                <a:solidFill>
                  <a:srgbClr val="000000"/>
                </a:solidFill>
                <a:latin typeface="Times New Roman" panose="02020603050405020304" pitchFamily="18" charset="0"/>
                <a:ea typeface="Calibri" panose="020F0502020204030204" pitchFamily="34" charset="0"/>
              </a:rPr>
              <a:t>; </a:t>
            </a:r>
            <a:r>
              <a:rPr lang="lt-LT" sz="1800" spc="-33" dirty="0" err="1">
                <a:latin typeface="Times New Roman" panose="02020603050405020304" pitchFamily="18" charset="0"/>
                <a:ea typeface="Calibri" panose="020F0502020204030204" pitchFamily="34" charset="0"/>
              </a:rPr>
              <a:t>Hulpia</a:t>
            </a:r>
            <a:r>
              <a:rPr lang="lt-LT" sz="1800" spc="-33" dirty="0">
                <a:latin typeface="Times New Roman" panose="02020603050405020304" pitchFamily="18" charset="0"/>
                <a:ea typeface="Calibri" panose="020F0502020204030204" pitchFamily="34" charset="0"/>
              </a:rPr>
              <a:t> ir kt., 2012</a:t>
            </a:r>
            <a:r>
              <a:rPr lang="en-US" sz="1800" spc="-33" dirty="0">
                <a:latin typeface="Times New Roman" panose="02020603050405020304" pitchFamily="18" charset="0"/>
                <a:ea typeface="Calibri" panose="020F0502020204030204" pitchFamily="34" charset="0"/>
              </a:rPr>
              <a:t>; </a:t>
            </a:r>
            <a:r>
              <a:rPr lang="lt-LT" sz="1800" spc="-33" dirty="0" err="1">
                <a:latin typeface="Times New Roman" panose="02020603050405020304" pitchFamily="18" charset="0"/>
                <a:ea typeface="Calibri" panose="020F0502020204030204" pitchFamily="34" charset="0"/>
              </a:rPr>
              <a:t>Kouzes</a:t>
            </a:r>
            <a:r>
              <a:rPr lang="lt-LT" sz="1800" spc="-33" dirty="0">
                <a:latin typeface="Times New Roman" panose="02020603050405020304" pitchFamily="18" charset="0"/>
                <a:ea typeface="Calibri" panose="020F0502020204030204" pitchFamily="34" charset="0"/>
              </a:rPr>
              <a:t> ir </a:t>
            </a:r>
            <a:r>
              <a:rPr lang="lt-LT" sz="1800" spc="-33" dirty="0" err="1">
                <a:latin typeface="Times New Roman" panose="02020603050405020304" pitchFamily="18" charset="0"/>
                <a:ea typeface="Calibri" panose="020F0502020204030204" pitchFamily="34" charset="0"/>
              </a:rPr>
              <a:t>Posner</a:t>
            </a:r>
            <a:r>
              <a:rPr lang="lt-LT" sz="1800" spc="-33" dirty="0">
                <a:latin typeface="Times New Roman" panose="02020603050405020304" pitchFamily="18" charset="0"/>
                <a:ea typeface="Calibri" panose="020F0502020204030204" pitchFamily="34" charset="0"/>
              </a:rPr>
              <a:t>, 2016</a:t>
            </a:r>
            <a:r>
              <a:rPr lang="en-US" sz="1800" spc="-33" dirty="0">
                <a:latin typeface="Times New Roman" panose="02020603050405020304" pitchFamily="18" charset="0"/>
                <a:ea typeface="Calibri" panose="020F0502020204030204" pitchFamily="34" charset="0"/>
              </a:rPr>
              <a:t>), </a:t>
            </a:r>
            <a:r>
              <a:rPr lang="lt-LT" sz="1800" dirty="0">
                <a:solidFill>
                  <a:prstClr val="black"/>
                </a:solidFill>
                <a:latin typeface="Times New Roman" panose="02020603050405020304" pitchFamily="18" charset="0"/>
                <a:cs typeface="Times New Roman" panose="02020603050405020304" pitchFamily="18" charset="0"/>
              </a:rPr>
              <a:t>tai: </a:t>
            </a:r>
            <a:endParaRPr lang="en-US" sz="1800" dirty="0">
              <a:solidFill>
                <a:prstClr val="black"/>
              </a:solidFill>
              <a:latin typeface="Times New Roman" panose="02020603050405020304" pitchFamily="18" charset="0"/>
              <a:cs typeface="Times New Roman" panose="02020603050405020304" pitchFamily="18" charset="0"/>
            </a:endParaRPr>
          </a:p>
          <a:p>
            <a:pPr marL="0" indent="0" algn="just" defTabSz="914377">
              <a:lnSpc>
                <a:spcPct val="150000"/>
              </a:lnSpc>
              <a:spcBef>
                <a:spcPts val="0"/>
              </a:spcBef>
              <a:buNone/>
              <a:defRPr/>
            </a:pPr>
            <a:r>
              <a:rPr lang="lt-LT" sz="2000" i="1" dirty="0">
                <a:solidFill>
                  <a:prstClr val="black"/>
                </a:solidFill>
                <a:latin typeface="Times New Roman" panose="02020603050405020304" pitchFamily="18" charset="0"/>
                <a:cs typeface="Times New Roman" panose="02020603050405020304" pitchFamily="18" charset="0"/>
              </a:rPr>
              <a:t>ugdymas, ugdytojo veikla, ugdymo rezultatai ir vertinimas, mokymosi aplinka, santykiai, ugdytojo asmeninės savybės, sėkmė ir grįžtamasis ryšys. </a:t>
            </a:r>
          </a:p>
          <a:p>
            <a:pPr marL="0" indent="0">
              <a:buNone/>
            </a:pPr>
            <a:endParaRPr lang="lt-LT" dirty="0"/>
          </a:p>
        </p:txBody>
      </p:sp>
      <p:pic>
        <p:nvPicPr>
          <p:cNvPr id="4" name="Paveikslėlis 3">
            <a:extLst>
              <a:ext uri="{FF2B5EF4-FFF2-40B4-BE49-F238E27FC236}">
                <a16:creationId xmlns:a16="http://schemas.microsoft.com/office/drawing/2014/main" id="{820A4271-61F7-0EC8-BEB9-B3D9F7D5BD63}"/>
              </a:ext>
            </a:extLst>
          </p:cNvPr>
          <p:cNvPicPr>
            <a:picLocks noChangeAspect="1"/>
          </p:cNvPicPr>
          <p:nvPr/>
        </p:nvPicPr>
        <p:blipFill>
          <a:blip r:embed="rId3"/>
          <a:stretch>
            <a:fillRect/>
          </a:stretch>
        </p:blipFill>
        <p:spPr>
          <a:xfrm>
            <a:off x="9375434" y="440461"/>
            <a:ext cx="2471127" cy="812871"/>
          </a:xfrm>
          <a:prstGeom prst="rect">
            <a:avLst/>
          </a:prstGeom>
        </p:spPr>
      </p:pic>
    </p:spTree>
    <p:extLst>
      <p:ext uri="{BB962C8B-B14F-4D97-AF65-F5344CB8AC3E}">
        <p14:creationId xmlns:p14="http://schemas.microsoft.com/office/powerpoint/2010/main" val="39747512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199</TotalTime>
  <Words>2682</Words>
  <Application>Microsoft Macintosh PowerPoint</Application>
  <PresentationFormat>Widescreen</PresentationFormat>
  <Paragraphs>126</Paragraphs>
  <Slides>18</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Aptos</vt:lpstr>
      <vt:lpstr>Aptos Display</vt:lpstr>
      <vt:lpstr>Arial</vt:lpstr>
      <vt:lpstr>Calibri</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Karolis Kubilevičius</dc:creator>
  <cp:lastModifiedBy>Karolis Kubilevičius</cp:lastModifiedBy>
  <cp:revision>1</cp:revision>
  <dcterms:created xsi:type="dcterms:W3CDTF">2025-01-13T07:45:30Z</dcterms:created>
  <dcterms:modified xsi:type="dcterms:W3CDTF">2025-01-22T07:00:56Z</dcterms:modified>
</cp:coreProperties>
</file>